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1" r:id="rId5"/>
  </p:sldMasterIdLst>
  <p:notesMasterIdLst>
    <p:notesMasterId r:id="rId48"/>
  </p:notesMasterIdLst>
  <p:sldIdLst>
    <p:sldId id="256" r:id="rId6"/>
    <p:sldId id="277" r:id="rId7"/>
    <p:sldId id="318" r:id="rId8"/>
    <p:sldId id="278" r:id="rId9"/>
    <p:sldId id="257" r:id="rId10"/>
    <p:sldId id="282" r:id="rId11"/>
    <p:sldId id="258" r:id="rId12"/>
    <p:sldId id="286" r:id="rId13"/>
    <p:sldId id="259" r:id="rId14"/>
    <p:sldId id="280" r:id="rId15"/>
    <p:sldId id="261" r:id="rId16"/>
    <p:sldId id="294" r:id="rId17"/>
    <p:sldId id="308" r:id="rId18"/>
    <p:sldId id="302" r:id="rId19"/>
    <p:sldId id="307" r:id="rId20"/>
    <p:sldId id="304" r:id="rId21"/>
    <p:sldId id="309" r:id="rId22"/>
    <p:sldId id="305" r:id="rId23"/>
    <p:sldId id="311" r:id="rId24"/>
    <p:sldId id="303" r:id="rId25"/>
    <p:sldId id="313" r:id="rId26"/>
    <p:sldId id="339" r:id="rId27"/>
    <p:sldId id="340" r:id="rId28"/>
    <p:sldId id="312" r:id="rId29"/>
    <p:sldId id="341" r:id="rId30"/>
    <p:sldId id="315" r:id="rId31"/>
    <p:sldId id="262" r:id="rId32"/>
    <p:sldId id="316" r:id="rId33"/>
    <p:sldId id="265" r:id="rId34"/>
    <p:sldId id="314" r:id="rId35"/>
    <p:sldId id="319" r:id="rId36"/>
    <p:sldId id="321" r:id="rId37"/>
    <p:sldId id="326" r:id="rId38"/>
    <p:sldId id="329" r:id="rId39"/>
    <p:sldId id="328" r:id="rId40"/>
    <p:sldId id="327" r:id="rId41"/>
    <p:sldId id="320" r:id="rId42"/>
    <p:sldId id="332" r:id="rId43"/>
    <p:sldId id="331" r:id="rId44"/>
    <p:sldId id="342" r:id="rId45"/>
    <p:sldId id="343" r:id="rId46"/>
    <p:sldId id="33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8" autoAdjust="0"/>
    <p:restoredTop sz="94660"/>
  </p:normalViewPr>
  <p:slideViewPr>
    <p:cSldViewPr snapToGrid="0">
      <p:cViewPr>
        <p:scale>
          <a:sx n="67" d="100"/>
          <a:sy n="67" d="100"/>
        </p:scale>
        <p:origin x="96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Q1:</a:t>
          </a:r>
          <a:r>
            <a:rPr lang="fr-CA" altLang="zh-CN" sz="1400" dirty="0"/>
            <a:t> How </a:t>
          </a:r>
          <a:r>
            <a:rPr lang="en-US" altLang="zh-CN" sz="1400" dirty="0"/>
            <a:t>did these provinces act differently in different stages of lockdown and re-opening?</a:t>
          </a:r>
          <a:r>
            <a:rPr lang="en-US" sz="1400" dirty="0"/>
            <a:t> 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Q2: </a:t>
          </a:r>
          <a:r>
            <a:rPr lang="en-US" altLang="zh-CN" sz="1400" dirty="0"/>
            <a:t>How does Canada compared to other countries with respect to its outdoor visits?</a:t>
          </a:r>
          <a:r>
            <a:rPr lang="en-US" sz="1400" dirty="0"/>
            <a:t> 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Q3:</a:t>
          </a:r>
          <a:r>
            <a:rPr lang="fr-CA" altLang="zh-CN" dirty="0"/>
            <a:t>Can you combine any </a:t>
          </a:r>
          <a:r>
            <a:rPr lang="en-US" altLang="zh-CN" dirty="0"/>
            <a:t>additional resources to provide us with a unique finding?</a:t>
          </a:r>
          <a:r>
            <a:rPr lang="en-US" dirty="0"/>
            <a:t> 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ntt Chart with solid fill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0235FC-59D1-4161-9C03-85D95C444A7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5341C-8069-469E-92DC-217C7D8DE356}">
      <dgm:prSet/>
      <dgm:spPr/>
      <dgm:t>
        <a:bodyPr/>
        <a:lstStyle/>
        <a:p>
          <a:r>
            <a:rPr lang="en-US"/>
            <a:t>The mobility in residential area was decreased in each province </a:t>
          </a:r>
        </a:p>
      </dgm:t>
    </dgm:pt>
    <dgm:pt modelId="{5ABE43E9-C7B2-48D0-9B7F-CD49319301C0}" type="parTrans" cxnId="{B186E041-C265-4E1D-93A4-66ADFEF5682A}">
      <dgm:prSet/>
      <dgm:spPr/>
      <dgm:t>
        <a:bodyPr/>
        <a:lstStyle/>
        <a:p>
          <a:endParaRPr lang="en-US"/>
        </a:p>
      </dgm:t>
    </dgm:pt>
    <dgm:pt modelId="{8DD970A8-3A41-40BA-878D-A90C2B4EA840}" type="sibTrans" cxnId="{B186E041-C265-4E1D-93A4-66ADFEF5682A}">
      <dgm:prSet/>
      <dgm:spPr/>
      <dgm:t>
        <a:bodyPr/>
        <a:lstStyle/>
        <a:p>
          <a:endParaRPr lang="en-US"/>
        </a:p>
      </dgm:t>
    </dgm:pt>
    <dgm:pt modelId="{5978E3A4-C284-4812-B074-61A4DAB44B1F}">
      <dgm:prSet/>
      <dgm:spPr/>
      <dgm:t>
        <a:bodyPr/>
        <a:lstStyle/>
        <a:p>
          <a:r>
            <a:rPr lang="en-US" dirty="0"/>
            <a:t>Decreasing in a range from 3.85% to 6.75%</a:t>
          </a:r>
        </a:p>
      </dgm:t>
    </dgm:pt>
    <dgm:pt modelId="{1DE4CA46-8B3F-4C64-BB7C-6DC0458D7C35}" type="parTrans" cxnId="{D943B287-598B-4FE2-AB55-7D00A7C593AD}">
      <dgm:prSet/>
      <dgm:spPr/>
      <dgm:t>
        <a:bodyPr/>
        <a:lstStyle/>
        <a:p>
          <a:endParaRPr lang="en-US"/>
        </a:p>
      </dgm:t>
    </dgm:pt>
    <dgm:pt modelId="{C6E34A03-9F6C-4BB0-86DE-3447485C8737}" type="sibTrans" cxnId="{D943B287-598B-4FE2-AB55-7D00A7C593AD}">
      <dgm:prSet/>
      <dgm:spPr/>
      <dgm:t>
        <a:bodyPr/>
        <a:lstStyle/>
        <a:p>
          <a:endParaRPr lang="en-US"/>
        </a:p>
      </dgm:t>
    </dgm:pt>
    <dgm:pt modelId="{06E9AF5E-56FF-4155-B36A-8246C653A772}">
      <dgm:prSet/>
      <dgm:spPr/>
      <dgm:t>
        <a:bodyPr/>
        <a:lstStyle/>
        <a:p>
          <a:r>
            <a:rPr lang="en-US" dirty="0"/>
            <a:t>People had more choices during stage 2 </a:t>
          </a:r>
          <a:r>
            <a:rPr lang="zh-CN" dirty="0"/>
            <a:t>→ </a:t>
          </a:r>
          <a:r>
            <a:rPr lang="en-US" dirty="0"/>
            <a:t>might not always stay at home </a:t>
          </a:r>
        </a:p>
      </dgm:t>
    </dgm:pt>
    <dgm:pt modelId="{83CFE71A-A108-4AAE-A5FD-84DD9D66BE8C}" type="parTrans" cxnId="{A7DBE6D2-CEC1-4C77-8EA4-696EA6C0DD96}">
      <dgm:prSet/>
      <dgm:spPr/>
      <dgm:t>
        <a:bodyPr/>
        <a:lstStyle/>
        <a:p>
          <a:endParaRPr lang="en-US"/>
        </a:p>
      </dgm:t>
    </dgm:pt>
    <dgm:pt modelId="{BE3D13F9-AD89-41CD-8B33-117D5E9D3B72}" type="sibTrans" cxnId="{A7DBE6D2-CEC1-4C77-8EA4-696EA6C0DD96}">
      <dgm:prSet/>
      <dgm:spPr/>
      <dgm:t>
        <a:bodyPr/>
        <a:lstStyle/>
        <a:p>
          <a:endParaRPr lang="en-US"/>
        </a:p>
      </dgm:t>
    </dgm:pt>
    <dgm:pt modelId="{2A9288D9-6A9A-4444-A79D-CE929E18F1EE}" type="pres">
      <dgm:prSet presAssocID="{2F0235FC-59D1-4161-9C03-85D95C444A7D}" presName="linear" presStyleCnt="0">
        <dgm:presLayoutVars>
          <dgm:animLvl val="lvl"/>
          <dgm:resizeHandles val="exact"/>
        </dgm:presLayoutVars>
      </dgm:prSet>
      <dgm:spPr/>
    </dgm:pt>
    <dgm:pt modelId="{54D4CE2B-6A32-471B-A07D-89FFA78C135B}" type="pres">
      <dgm:prSet presAssocID="{E615341C-8069-469E-92DC-217C7D8DE3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36D91D8-40DA-44F8-A5AD-346359F5FD50}" type="pres">
      <dgm:prSet presAssocID="{8DD970A8-3A41-40BA-878D-A90C2B4EA840}" presName="spacer" presStyleCnt="0"/>
      <dgm:spPr/>
    </dgm:pt>
    <dgm:pt modelId="{62A1E17F-0301-481D-A7E3-4D4867AAEE1F}" type="pres">
      <dgm:prSet presAssocID="{5978E3A4-C284-4812-B074-61A4DAB44B1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2046CDE-68CF-4612-A44B-52628AC1722A}" type="pres">
      <dgm:prSet presAssocID="{C6E34A03-9F6C-4BB0-86DE-3447485C8737}" presName="spacer" presStyleCnt="0"/>
      <dgm:spPr/>
    </dgm:pt>
    <dgm:pt modelId="{164D077F-96A4-424B-8FDC-25D24809D8A7}" type="pres">
      <dgm:prSet presAssocID="{06E9AF5E-56FF-4155-B36A-8246C653A77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186E041-C265-4E1D-93A4-66ADFEF5682A}" srcId="{2F0235FC-59D1-4161-9C03-85D95C444A7D}" destId="{E615341C-8069-469E-92DC-217C7D8DE356}" srcOrd="0" destOrd="0" parTransId="{5ABE43E9-C7B2-48D0-9B7F-CD49319301C0}" sibTransId="{8DD970A8-3A41-40BA-878D-A90C2B4EA840}"/>
    <dgm:cxn modelId="{5CD9D364-4BCA-4C6C-9FC4-268525118270}" type="presOf" srcId="{2F0235FC-59D1-4161-9C03-85D95C444A7D}" destId="{2A9288D9-6A9A-4444-A79D-CE929E18F1EE}" srcOrd="0" destOrd="0" presId="urn:microsoft.com/office/officeart/2005/8/layout/vList2"/>
    <dgm:cxn modelId="{D943B287-598B-4FE2-AB55-7D00A7C593AD}" srcId="{2F0235FC-59D1-4161-9C03-85D95C444A7D}" destId="{5978E3A4-C284-4812-B074-61A4DAB44B1F}" srcOrd="1" destOrd="0" parTransId="{1DE4CA46-8B3F-4C64-BB7C-6DC0458D7C35}" sibTransId="{C6E34A03-9F6C-4BB0-86DE-3447485C8737}"/>
    <dgm:cxn modelId="{A755668A-1714-4E7E-9673-5CC9918D9610}" type="presOf" srcId="{E615341C-8069-469E-92DC-217C7D8DE356}" destId="{54D4CE2B-6A32-471B-A07D-89FFA78C135B}" srcOrd="0" destOrd="0" presId="urn:microsoft.com/office/officeart/2005/8/layout/vList2"/>
    <dgm:cxn modelId="{A7DBE6D2-CEC1-4C77-8EA4-696EA6C0DD96}" srcId="{2F0235FC-59D1-4161-9C03-85D95C444A7D}" destId="{06E9AF5E-56FF-4155-B36A-8246C653A772}" srcOrd="2" destOrd="0" parTransId="{83CFE71A-A108-4AAE-A5FD-84DD9D66BE8C}" sibTransId="{BE3D13F9-AD89-41CD-8B33-117D5E9D3B72}"/>
    <dgm:cxn modelId="{6812A5DB-1058-40FC-8590-B2BB19FC06BA}" type="presOf" srcId="{5978E3A4-C284-4812-B074-61A4DAB44B1F}" destId="{62A1E17F-0301-481D-A7E3-4D4867AAEE1F}" srcOrd="0" destOrd="0" presId="urn:microsoft.com/office/officeart/2005/8/layout/vList2"/>
    <dgm:cxn modelId="{814398F4-A019-4D89-A446-2028FB58F117}" type="presOf" srcId="{06E9AF5E-56FF-4155-B36A-8246C653A772}" destId="{164D077F-96A4-424B-8FDC-25D24809D8A7}" srcOrd="0" destOrd="0" presId="urn:microsoft.com/office/officeart/2005/8/layout/vList2"/>
    <dgm:cxn modelId="{C335C1E5-55CE-4B0C-8D9C-C6FBD32B9F11}" type="presParOf" srcId="{2A9288D9-6A9A-4444-A79D-CE929E18F1EE}" destId="{54D4CE2B-6A32-471B-A07D-89FFA78C135B}" srcOrd="0" destOrd="0" presId="urn:microsoft.com/office/officeart/2005/8/layout/vList2"/>
    <dgm:cxn modelId="{E20939A3-3443-4C32-9BA1-D946AC0A6CC8}" type="presParOf" srcId="{2A9288D9-6A9A-4444-A79D-CE929E18F1EE}" destId="{D36D91D8-40DA-44F8-A5AD-346359F5FD50}" srcOrd="1" destOrd="0" presId="urn:microsoft.com/office/officeart/2005/8/layout/vList2"/>
    <dgm:cxn modelId="{3D5817D3-89DA-4476-B988-67D7995C4C61}" type="presParOf" srcId="{2A9288D9-6A9A-4444-A79D-CE929E18F1EE}" destId="{62A1E17F-0301-481D-A7E3-4D4867AAEE1F}" srcOrd="2" destOrd="0" presId="urn:microsoft.com/office/officeart/2005/8/layout/vList2"/>
    <dgm:cxn modelId="{7CE3C1BD-0A5A-4DA5-B7B4-3E3049C8A6BE}" type="presParOf" srcId="{2A9288D9-6A9A-4444-A79D-CE929E18F1EE}" destId="{82046CDE-68CF-4612-A44B-52628AC1722A}" srcOrd="3" destOrd="0" presId="urn:microsoft.com/office/officeart/2005/8/layout/vList2"/>
    <dgm:cxn modelId="{5FEBA606-A65C-459E-8634-E8A158E98D22}" type="presParOf" srcId="{2A9288D9-6A9A-4444-A79D-CE929E18F1EE}" destId="{164D077F-96A4-424B-8FDC-25D24809D8A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1DC468-82F1-495F-9BDA-8F1BDDF037C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46F4C5-186A-4F73-A7C5-305E636CD5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mobility of park in each state were increased </a:t>
          </a:r>
        </a:p>
      </dgm:t>
    </dgm:pt>
    <dgm:pt modelId="{09A274AF-6026-4C5E-975C-0007DFE4768E}" type="parTrans" cxnId="{C081B4DD-AAAF-4A48-9412-DB24B8F15E14}">
      <dgm:prSet/>
      <dgm:spPr/>
      <dgm:t>
        <a:bodyPr/>
        <a:lstStyle/>
        <a:p>
          <a:endParaRPr lang="en-US"/>
        </a:p>
      </dgm:t>
    </dgm:pt>
    <dgm:pt modelId="{B18E6159-70D7-48E7-8171-57B6FEF5E300}" type="sibTrans" cxnId="{C081B4DD-AAAF-4A48-9412-DB24B8F15E14}">
      <dgm:prSet/>
      <dgm:spPr/>
      <dgm:t>
        <a:bodyPr/>
        <a:lstStyle/>
        <a:p>
          <a:endParaRPr lang="en-US"/>
        </a:p>
      </dgm:t>
    </dgm:pt>
    <dgm:pt modelId="{0A4F085C-D17C-4BE0-9BC1-F31C9F000F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Increasing in a range from 32.2% to 75.7%</a:t>
          </a:r>
        </a:p>
      </dgm:t>
    </dgm:pt>
    <dgm:pt modelId="{CC2E5245-4481-4165-962C-0E5BE07A4F2E}" type="parTrans" cxnId="{29D2379F-44FF-4E5C-9D11-5FF472C7FF36}">
      <dgm:prSet/>
      <dgm:spPr/>
      <dgm:t>
        <a:bodyPr/>
        <a:lstStyle/>
        <a:p>
          <a:endParaRPr lang="en-US"/>
        </a:p>
      </dgm:t>
    </dgm:pt>
    <dgm:pt modelId="{6523795D-8234-46F5-BCD6-D30ED4EE1B82}" type="sibTrans" cxnId="{29D2379F-44FF-4E5C-9D11-5FF472C7FF36}">
      <dgm:prSet/>
      <dgm:spPr/>
      <dgm:t>
        <a:bodyPr/>
        <a:lstStyle/>
        <a:p>
          <a:endParaRPr lang="en-US"/>
        </a:p>
      </dgm:t>
    </dgm:pt>
    <dgm:pt modelId="{D26E6308-FCA0-4862-B594-F93B963FF9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As the pandemic was getting better, people would like to go out and take a walk</a:t>
          </a:r>
          <a:endParaRPr lang="en-US" dirty="0"/>
        </a:p>
      </dgm:t>
    </dgm:pt>
    <dgm:pt modelId="{E3718F9D-F646-44D3-B855-2A68826D1E92}" type="parTrans" cxnId="{6196BC24-A7A6-4D9D-B644-EF83C93D8B5A}">
      <dgm:prSet/>
      <dgm:spPr/>
      <dgm:t>
        <a:bodyPr/>
        <a:lstStyle/>
        <a:p>
          <a:endParaRPr lang="en-US"/>
        </a:p>
      </dgm:t>
    </dgm:pt>
    <dgm:pt modelId="{9F091F56-5218-4515-A333-A2E09C7CA36F}" type="sibTrans" cxnId="{6196BC24-A7A6-4D9D-B644-EF83C93D8B5A}">
      <dgm:prSet/>
      <dgm:spPr/>
      <dgm:t>
        <a:bodyPr/>
        <a:lstStyle/>
        <a:p>
          <a:endParaRPr lang="en-US"/>
        </a:p>
      </dgm:t>
    </dgm:pt>
    <dgm:pt modelId="{1816951A-C9C2-4341-AF9E-1BE8B0E7E64F}" type="pres">
      <dgm:prSet presAssocID="{F91DC468-82F1-495F-9BDA-8F1BDDF037C6}" presName="root" presStyleCnt="0">
        <dgm:presLayoutVars>
          <dgm:dir/>
          <dgm:resizeHandles val="exact"/>
        </dgm:presLayoutVars>
      </dgm:prSet>
      <dgm:spPr/>
    </dgm:pt>
    <dgm:pt modelId="{DF598C22-E9EA-417A-A04C-D316272627AC}" type="pres">
      <dgm:prSet presAssocID="{3346F4C5-186A-4F73-A7C5-305E636CD554}" presName="compNode" presStyleCnt="0"/>
      <dgm:spPr/>
    </dgm:pt>
    <dgm:pt modelId="{510491AD-4FF2-46C3-806E-97E255812B41}" type="pres">
      <dgm:prSet presAssocID="{3346F4C5-186A-4F73-A7C5-305E636CD554}" presName="iconRect" presStyleLbl="node1" presStyleIdx="0" presStyleCnt="3" custLinFactNeighborX="169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1366F622-0B9F-473D-9540-383F9858B282}" type="pres">
      <dgm:prSet presAssocID="{3346F4C5-186A-4F73-A7C5-305E636CD554}" presName="spaceRect" presStyleCnt="0"/>
      <dgm:spPr/>
    </dgm:pt>
    <dgm:pt modelId="{86B9D8B1-3177-4883-B6CB-DEAD33070290}" type="pres">
      <dgm:prSet presAssocID="{3346F4C5-186A-4F73-A7C5-305E636CD554}" presName="textRect" presStyleLbl="revTx" presStyleIdx="0" presStyleCnt="3">
        <dgm:presLayoutVars>
          <dgm:chMax val="1"/>
          <dgm:chPref val="1"/>
        </dgm:presLayoutVars>
      </dgm:prSet>
      <dgm:spPr/>
    </dgm:pt>
    <dgm:pt modelId="{BE5C0D61-EEF7-45BD-BB93-A29BF06CEE8F}" type="pres">
      <dgm:prSet presAssocID="{B18E6159-70D7-48E7-8171-57B6FEF5E300}" presName="sibTrans" presStyleCnt="0"/>
      <dgm:spPr/>
    </dgm:pt>
    <dgm:pt modelId="{6D64731C-E0D3-4003-9114-04F534CFFE99}" type="pres">
      <dgm:prSet presAssocID="{0A4F085C-D17C-4BE0-9BC1-F31C9F000F6D}" presName="compNode" presStyleCnt="0"/>
      <dgm:spPr/>
    </dgm:pt>
    <dgm:pt modelId="{34B392E7-F5DA-4F1B-8C7F-2FAA702C56ED}" type="pres">
      <dgm:prSet presAssocID="{0A4F085C-D17C-4BE0-9BC1-F31C9F000F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4029AE5-7C5C-4458-9DA0-EFBFE3B0DB1E}" type="pres">
      <dgm:prSet presAssocID="{0A4F085C-D17C-4BE0-9BC1-F31C9F000F6D}" presName="spaceRect" presStyleCnt="0"/>
      <dgm:spPr/>
    </dgm:pt>
    <dgm:pt modelId="{D8FB8B94-279C-442A-B58C-50C6CDC60597}" type="pres">
      <dgm:prSet presAssocID="{0A4F085C-D17C-4BE0-9BC1-F31C9F000F6D}" presName="textRect" presStyleLbl="revTx" presStyleIdx="1" presStyleCnt="3">
        <dgm:presLayoutVars>
          <dgm:chMax val="1"/>
          <dgm:chPref val="1"/>
        </dgm:presLayoutVars>
      </dgm:prSet>
      <dgm:spPr/>
    </dgm:pt>
    <dgm:pt modelId="{1D6457BE-3E80-4613-8265-81C859CB1FBA}" type="pres">
      <dgm:prSet presAssocID="{6523795D-8234-46F5-BCD6-D30ED4EE1B82}" presName="sibTrans" presStyleCnt="0"/>
      <dgm:spPr/>
    </dgm:pt>
    <dgm:pt modelId="{9CAA17B9-9AFE-49C8-8DCE-19E6AA4D5ECB}" type="pres">
      <dgm:prSet presAssocID="{D26E6308-FCA0-4862-B594-F93B963FF9F5}" presName="compNode" presStyleCnt="0"/>
      <dgm:spPr/>
    </dgm:pt>
    <dgm:pt modelId="{24D877E2-9C6C-45B9-9810-E8D5799FAE27}" type="pres">
      <dgm:prSet presAssocID="{D26E6308-FCA0-4862-B594-F93B963FF9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nnis outline"/>
        </a:ext>
      </dgm:extLst>
    </dgm:pt>
    <dgm:pt modelId="{F09F80BB-C4FF-4567-A7CC-1BD0323BEF26}" type="pres">
      <dgm:prSet presAssocID="{D26E6308-FCA0-4862-B594-F93B963FF9F5}" presName="spaceRect" presStyleCnt="0"/>
      <dgm:spPr/>
    </dgm:pt>
    <dgm:pt modelId="{B489BDDA-F3A7-4D75-9882-709897088DE6}" type="pres">
      <dgm:prSet presAssocID="{D26E6308-FCA0-4862-B594-F93B963FF9F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196BC24-A7A6-4D9D-B644-EF83C93D8B5A}" srcId="{F91DC468-82F1-495F-9BDA-8F1BDDF037C6}" destId="{D26E6308-FCA0-4862-B594-F93B963FF9F5}" srcOrd="2" destOrd="0" parTransId="{E3718F9D-F646-44D3-B855-2A68826D1E92}" sibTransId="{9F091F56-5218-4515-A333-A2E09C7CA36F}"/>
    <dgm:cxn modelId="{BD2C392A-C135-4B98-B2D7-937234ECC525}" type="presOf" srcId="{D26E6308-FCA0-4862-B594-F93B963FF9F5}" destId="{B489BDDA-F3A7-4D75-9882-709897088DE6}" srcOrd="0" destOrd="0" presId="urn:microsoft.com/office/officeart/2018/2/layout/IconLabelList"/>
    <dgm:cxn modelId="{BBE5B079-308F-401F-A6D4-EFC2C1DDC069}" type="presOf" srcId="{3346F4C5-186A-4F73-A7C5-305E636CD554}" destId="{86B9D8B1-3177-4883-B6CB-DEAD33070290}" srcOrd="0" destOrd="0" presId="urn:microsoft.com/office/officeart/2018/2/layout/IconLabelList"/>
    <dgm:cxn modelId="{ABAC2898-5005-4D6C-8CB6-9F0752BBF299}" type="presOf" srcId="{0A4F085C-D17C-4BE0-9BC1-F31C9F000F6D}" destId="{D8FB8B94-279C-442A-B58C-50C6CDC60597}" srcOrd="0" destOrd="0" presId="urn:microsoft.com/office/officeart/2018/2/layout/IconLabelList"/>
    <dgm:cxn modelId="{29D2379F-44FF-4E5C-9D11-5FF472C7FF36}" srcId="{F91DC468-82F1-495F-9BDA-8F1BDDF037C6}" destId="{0A4F085C-D17C-4BE0-9BC1-F31C9F000F6D}" srcOrd="1" destOrd="0" parTransId="{CC2E5245-4481-4165-962C-0E5BE07A4F2E}" sibTransId="{6523795D-8234-46F5-BCD6-D30ED4EE1B82}"/>
    <dgm:cxn modelId="{EAE5FBD2-D8CD-4379-8C75-5254A4E4515C}" type="presOf" srcId="{F91DC468-82F1-495F-9BDA-8F1BDDF037C6}" destId="{1816951A-C9C2-4341-AF9E-1BE8B0E7E64F}" srcOrd="0" destOrd="0" presId="urn:microsoft.com/office/officeart/2018/2/layout/IconLabelList"/>
    <dgm:cxn modelId="{C081B4DD-AAAF-4A48-9412-DB24B8F15E14}" srcId="{F91DC468-82F1-495F-9BDA-8F1BDDF037C6}" destId="{3346F4C5-186A-4F73-A7C5-305E636CD554}" srcOrd="0" destOrd="0" parTransId="{09A274AF-6026-4C5E-975C-0007DFE4768E}" sibTransId="{B18E6159-70D7-48E7-8171-57B6FEF5E300}"/>
    <dgm:cxn modelId="{7B8C579E-EDC2-48B6-97FA-98229B87EB60}" type="presParOf" srcId="{1816951A-C9C2-4341-AF9E-1BE8B0E7E64F}" destId="{DF598C22-E9EA-417A-A04C-D316272627AC}" srcOrd="0" destOrd="0" presId="urn:microsoft.com/office/officeart/2018/2/layout/IconLabelList"/>
    <dgm:cxn modelId="{56B6198A-786A-442F-A1CF-478A9A799A3E}" type="presParOf" srcId="{DF598C22-E9EA-417A-A04C-D316272627AC}" destId="{510491AD-4FF2-46C3-806E-97E255812B41}" srcOrd="0" destOrd="0" presId="urn:microsoft.com/office/officeart/2018/2/layout/IconLabelList"/>
    <dgm:cxn modelId="{82EE962B-602D-44E0-9EEF-E3619564377E}" type="presParOf" srcId="{DF598C22-E9EA-417A-A04C-D316272627AC}" destId="{1366F622-0B9F-473D-9540-383F9858B282}" srcOrd="1" destOrd="0" presId="urn:microsoft.com/office/officeart/2018/2/layout/IconLabelList"/>
    <dgm:cxn modelId="{81D4D530-BEAE-4A13-9B8A-7623840AC4C5}" type="presParOf" srcId="{DF598C22-E9EA-417A-A04C-D316272627AC}" destId="{86B9D8B1-3177-4883-B6CB-DEAD33070290}" srcOrd="2" destOrd="0" presId="urn:microsoft.com/office/officeart/2018/2/layout/IconLabelList"/>
    <dgm:cxn modelId="{AC382315-C0DF-497D-A510-9670447EA26C}" type="presParOf" srcId="{1816951A-C9C2-4341-AF9E-1BE8B0E7E64F}" destId="{BE5C0D61-EEF7-45BD-BB93-A29BF06CEE8F}" srcOrd="1" destOrd="0" presId="urn:microsoft.com/office/officeart/2018/2/layout/IconLabelList"/>
    <dgm:cxn modelId="{01443683-F597-4735-B9A8-2BBD158FA94A}" type="presParOf" srcId="{1816951A-C9C2-4341-AF9E-1BE8B0E7E64F}" destId="{6D64731C-E0D3-4003-9114-04F534CFFE99}" srcOrd="2" destOrd="0" presId="urn:microsoft.com/office/officeart/2018/2/layout/IconLabelList"/>
    <dgm:cxn modelId="{9AE4AA0E-146E-425F-8BEC-4A070AD94759}" type="presParOf" srcId="{6D64731C-E0D3-4003-9114-04F534CFFE99}" destId="{34B392E7-F5DA-4F1B-8C7F-2FAA702C56ED}" srcOrd="0" destOrd="0" presId="urn:microsoft.com/office/officeart/2018/2/layout/IconLabelList"/>
    <dgm:cxn modelId="{F449834D-303F-49C3-A210-ED95ED81899C}" type="presParOf" srcId="{6D64731C-E0D3-4003-9114-04F534CFFE99}" destId="{14029AE5-7C5C-4458-9DA0-EFBFE3B0DB1E}" srcOrd="1" destOrd="0" presId="urn:microsoft.com/office/officeart/2018/2/layout/IconLabelList"/>
    <dgm:cxn modelId="{4CEB0C14-886B-4A01-8BF1-9C53E953979E}" type="presParOf" srcId="{6D64731C-E0D3-4003-9114-04F534CFFE99}" destId="{D8FB8B94-279C-442A-B58C-50C6CDC60597}" srcOrd="2" destOrd="0" presId="urn:microsoft.com/office/officeart/2018/2/layout/IconLabelList"/>
    <dgm:cxn modelId="{E322BE80-E9B6-4F61-A2FB-AFDFBBC6E7A7}" type="presParOf" srcId="{1816951A-C9C2-4341-AF9E-1BE8B0E7E64F}" destId="{1D6457BE-3E80-4613-8265-81C859CB1FBA}" srcOrd="3" destOrd="0" presId="urn:microsoft.com/office/officeart/2018/2/layout/IconLabelList"/>
    <dgm:cxn modelId="{B729EADE-EAA6-4D1C-B7C0-385A8875BCD4}" type="presParOf" srcId="{1816951A-C9C2-4341-AF9E-1BE8B0E7E64F}" destId="{9CAA17B9-9AFE-49C8-8DCE-19E6AA4D5ECB}" srcOrd="4" destOrd="0" presId="urn:microsoft.com/office/officeart/2018/2/layout/IconLabelList"/>
    <dgm:cxn modelId="{0FE20B87-AFDA-481E-9DC6-248CE3B02FE2}" type="presParOf" srcId="{9CAA17B9-9AFE-49C8-8DCE-19E6AA4D5ECB}" destId="{24D877E2-9C6C-45B9-9810-E8D5799FAE27}" srcOrd="0" destOrd="0" presId="urn:microsoft.com/office/officeart/2018/2/layout/IconLabelList"/>
    <dgm:cxn modelId="{A981A786-DA32-4EAB-817B-4AF82E94BD2E}" type="presParOf" srcId="{9CAA17B9-9AFE-49C8-8DCE-19E6AA4D5ECB}" destId="{F09F80BB-C4FF-4567-A7CC-1BD0323BEF26}" srcOrd="1" destOrd="0" presId="urn:microsoft.com/office/officeart/2018/2/layout/IconLabelList"/>
    <dgm:cxn modelId="{1A4C141B-F639-4D1B-8F0D-FBA7B07BF3C5}" type="presParOf" srcId="{9CAA17B9-9AFE-49C8-8DCE-19E6AA4D5ECB}" destId="{B489BDDA-F3A7-4D75-9882-709897088D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D5A77C-FC0F-4DCD-9243-EC067BE7E4E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6453E1D-4E80-4107-9581-5CA3139F76EF}">
      <dgm:prSet/>
      <dgm:spPr/>
      <dgm:t>
        <a:bodyPr/>
        <a:lstStyle/>
        <a:p>
          <a:pPr>
            <a:defRPr cap="all"/>
          </a:pPr>
          <a:r>
            <a:rPr lang="en-US"/>
            <a:t>The mobility in retail and recreation was increase in each province</a:t>
          </a:r>
        </a:p>
      </dgm:t>
    </dgm:pt>
    <dgm:pt modelId="{132EC7CB-A135-4BA9-A970-6CB53F39A667}" type="parTrans" cxnId="{55600F4C-2F0B-4F4C-A654-35025F0E6635}">
      <dgm:prSet/>
      <dgm:spPr/>
      <dgm:t>
        <a:bodyPr/>
        <a:lstStyle/>
        <a:p>
          <a:endParaRPr lang="en-US"/>
        </a:p>
      </dgm:t>
    </dgm:pt>
    <dgm:pt modelId="{211003A8-6A6A-4F52-993E-068835129386}" type="sibTrans" cxnId="{55600F4C-2F0B-4F4C-A654-35025F0E6635}">
      <dgm:prSet/>
      <dgm:spPr/>
      <dgm:t>
        <a:bodyPr/>
        <a:lstStyle/>
        <a:p>
          <a:endParaRPr lang="en-US"/>
        </a:p>
      </dgm:t>
    </dgm:pt>
    <dgm:pt modelId="{29D32E7B-938E-4E17-AD14-08C4A604FC81}">
      <dgm:prSet/>
      <dgm:spPr/>
      <dgm:t>
        <a:bodyPr/>
        <a:lstStyle/>
        <a:p>
          <a:pPr>
            <a:defRPr cap="all"/>
          </a:pPr>
          <a:r>
            <a:rPr lang="en-US"/>
            <a:t>Increasing in a range from 15.65% to 21.91%</a:t>
          </a:r>
        </a:p>
      </dgm:t>
    </dgm:pt>
    <dgm:pt modelId="{C867458C-7C26-441D-AF6C-D14E5342BD48}" type="parTrans" cxnId="{5AD94DD8-5114-4A7E-808D-899516150B62}">
      <dgm:prSet/>
      <dgm:spPr/>
      <dgm:t>
        <a:bodyPr/>
        <a:lstStyle/>
        <a:p>
          <a:endParaRPr lang="en-US"/>
        </a:p>
      </dgm:t>
    </dgm:pt>
    <dgm:pt modelId="{0355EFA7-D10B-42CA-9742-4ED9F8E6DAFD}" type="sibTrans" cxnId="{5AD94DD8-5114-4A7E-808D-899516150B62}">
      <dgm:prSet/>
      <dgm:spPr/>
      <dgm:t>
        <a:bodyPr/>
        <a:lstStyle/>
        <a:p>
          <a:endParaRPr lang="en-US"/>
        </a:p>
      </dgm:t>
    </dgm:pt>
    <dgm:pt modelId="{0331DD16-F016-4065-A5D0-3733923EB557}">
      <dgm:prSet/>
      <dgm:spPr/>
      <dgm:t>
        <a:bodyPr/>
        <a:lstStyle/>
        <a:p>
          <a:pPr>
            <a:defRPr cap="all"/>
          </a:pPr>
          <a:r>
            <a:rPr lang="en-US"/>
            <a:t>People have more choices to go out and have fun</a:t>
          </a:r>
        </a:p>
      </dgm:t>
    </dgm:pt>
    <dgm:pt modelId="{83D925C8-17B6-41A2-856C-09FDC49E4EA8}" type="parTrans" cxnId="{77393023-02E5-4C66-907B-CEDF3E68952D}">
      <dgm:prSet/>
      <dgm:spPr/>
      <dgm:t>
        <a:bodyPr/>
        <a:lstStyle/>
        <a:p>
          <a:endParaRPr lang="en-US"/>
        </a:p>
      </dgm:t>
    </dgm:pt>
    <dgm:pt modelId="{63EB044E-209B-4D34-BCE3-4AE1C0C8FB5D}" type="sibTrans" cxnId="{77393023-02E5-4C66-907B-CEDF3E68952D}">
      <dgm:prSet/>
      <dgm:spPr/>
      <dgm:t>
        <a:bodyPr/>
        <a:lstStyle/>
        <a:p>
          <a:endParaRPr lang="en-US"/>
        </a:p>
      </dgm:t>
    </dgm:pt>
    <dgm:pt modelId="{06F2E5C6-8901-4867-99CB-71C1A101002B}" type="pres">
      <dgm:prSet presAssocID="{98D5A77C-FC0F-4DCD-9243-EC067BE7E4E9}" presName="root" presStyleCnt="0">
        <dgm:presLayoutVars>
          <dgm:dir/>
          <dgm:resizeHandles val="exact"/>
        </dgm:presLayoutVars>
      </dgm:prSet>
      <dgm:spPr/>
    </dgm:pt>
    <dgm:pt modelId="{160B1EDF-D561-4CDF-8880-275734C0A4A3}" type="pres">
      <dgm:prSet presAssocID="{76453E1D-4E80-4107-9581-5CA3139F76EF}" presName="compNode" presStyleCnt="0"/>
      <dgm:spPr/>
    </dgm:pt>
    <dgm:pt modelId="{0D515943-7F91-451F-96B6-71D87BADA95D}" type="pres">
      <dgm:prSet presAssocID="{76453E1D-4E80-4107-9581-5CA3139F76EF}" presName="iconBgRect" presStyleLbl="bgShp" presStyleIdx="0" presStyleCnt="3"/>
      <dgm:spPr/>
    </dgm:pt>
    <dgm:pt modelId="{DF8C735E-24E0-4B4E-8161-D8A7F4650ECB}" type="pres">
      <dgm:prSet presAssocID="{76453E1D-4E80-4107-9581-5CA3139F76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76B2F0DC-18BD-438A-8478-E48E39B42FAF}" type="pres">
      <dgm:prSet presAssocID="{76453E1D-4E80-4107-9581-5CA3139F76EF}" presName="spaceRect" presStyleCnt="0"/>
      <dgm:spPr/>
    </dgm:pt>
    <dgm:pt modelId="{67CC0ADE-D0F1-48E2-8F3F-26A317AE5B7B}" type="pres">
      <dgm:prSet presAssocID="{76453E1D-4E80-4107-9581-5CA3139F76EF}" presName="textRect" presStyleLbl="revTx" presStyleIdx="0" presStyleCnt="3">
        <dgm:presLayoutVars>
          <dgm:chMax val="1"/>
          <dgm:chPref val="1"/>
        </dgm:presLayoutVars>
      </dgm:prSet>
      <dgm:spPr/>
    </dgm:pt>
    <dgm:pt modelId="{DE61A9CC-4748-4651-BA1E-0C7AF9AC26BD}" type="pres">
      <dgm:prSet presAssocID="{211003A8-6A6A-4F52-993E-068835129386}" presName="sibTrans" presStyleCnt="0"/>
      <dgm:spPr/>
    </dgm:pt>
    <dgm:pt modelId="{A35C6403-F94D-4DE5-AE65-D95D96E68A41}" type="pres">
      <dgm:prSet presAssocID="{29D32E7B-938E-4E17-AD14-08C4A604FC81}" presName="compNode" presStyleCnt="0"/>
      <dgm:spPr/>
    </dgm:pt>
    <dgm:pt modelId="{D2D1B7A6-9C3D-4143-BC4E-6BC9CD1DB337}" type="pres">
      <dgm:prSet presAssocID="{29D32E7B-938E-4E17-AD14-08C4A604FC81}" presName="iconBgRect" presStyleLbl="bgShp" presStyleIdx="1" presStyleCnt="3"/>
      <dgm:spPr/>
    </dgm:pt>
    <dgm:pt modelId="{7E67B97C-300D-4BDE-9EFC-4F4427719BF5}" type="pres">
      <dgm:prSet presAssocID="{29D32E7B-938E-4E17-AD14-08C4A604FC8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79FD6311-7B14-44E4-9466-AE2FA6988AF7}" type="pres">
      <dgm:prSet presAssocID="{29D32E7B-938E-4E17-AD14-08C4A604FC81}" presName="spaceRect" presStyleCnt="0"/>
      <dgm:spPr/>
    </dgm:pt>
    <dgm:pt modelId="{E0A96ED7-F911-4E55-AE72-5DC524E0C21F}" type="pres">
      <dgm:prSet presAssocID="{29D32E7B-938E-4E17-AD14-08C4A604FC81}" presName="textRect" presStyleLbl="revTx" presStyleIdx="1" presStyleCnt="3">
        <dgm:presLayoutVars>
          <dgm:chMax val="1"/>
          <dgm:chPref val="1"/>
        </dgm:presLayoutVars>
      </dgm:prSet>
      <dgm:spPr/>
    </dgm:pt>
    <dgm:pt modelId="{BDB07604-D2EE-477A-83BE-AF564E46223F}" type="pres">
      <dgm:prSet presAssocID="{0355EFA7-D10B-42CA-9742-4ED9F8E6DAFD}" presName="sibTrans" presStyleCnt="0"/>
      <dgm:spPr/>
    </dgm:pt>
    <dgm:pt modelId="{4308EEAA-0FBE-4BFA-9EC7-45DB97F76BA6}" type="pres">
      <dgm:prSet presAssocID="{0331DD16-F016-4065-A5D0-3733923EB557}" presName="compNode" presStyleCnt="0"/>
      <dgm:spPr/>
    </dgm:pt>
    <dgm:pt modelId="{30629B6E-81CE-4946-87BC-445E23CCE2DB}" type="pres">
      <dgm:prSet presAssocID="{0331DD16-F016-4065-A5D0-3733923EB557}" presName="iconBgRect" presStyleLbl="bgShp" presStyleIdx="2" presStyleCnt="3"/>
      <dgm:spPr/>
    </dgm:pt>
    <dgm:pt modelId="{81CEFD66-3134-4D3E-A8EC-54B7F8320D30}" type="pres">
      <dgm:prSet presAssocID="{0331DD16-F016-4065-A5D0-3733923EB5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"/>
        </a:ext>
      </dgm:extLst>
    </dgm:pt>
    <dgm:pt modelId="{51C7C46B-5863-4A1B-BA48-C56FC5B7B4A4}" type="pres">
      <dgm:prSet presAssocID="{0331DD16-F016-4065-A5D0-3733923EB557}" presName="spaceRect" presStyleCnt="0"/>
      <dgm:spPr/>
    </dgm:pt>
    <dgm:pt modelId="{4026F578-18AA-4D6F-B651-F7924FE8611F}" type="pres">
      <dgm:prSet presAssocID="{0331DD16-F016-4065-A5D0-3733923EB55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7393023-02E5-4C66-907B-CEDF3E68952D}" srcId="{98D5A77C-FC0F-4DCD-9243-EC067BE7E4E9}" destId="{0331DD16-F016-4065-A5D0-3733923EB557}" srcOrd="2" destOrd="0" parTransId="{83D925C8-17B6-41A2-856C-09FDC49E4EA8}" sibTransId="{63EB044E-209B-4D34-BCE3-4AE1C0C8FB5D}"/>
    <dgm:cxn modelId="{55600F4C-2F0B-4F4C-A654-35025F0E6635}" srcId="{98D5A77C-FC0F-4DCD-9243-EC067BE7E4E9}" destId="{76453E1D-4E80-4107-9581-5CA3139F76EF}" srcOrd="0" destOrd="0" parTransId="{132EC7CB-A135-4BA9-A970-6CB53F39A667}" sibTransId="{211003A8-6A6A-4F52-993E-068835129386}"/>
    <dgm:cxn modelId="{FE7DC682-4510-49FF-B316-825FA80C7CA6}" type="presOf" srcId="{0331DD16-F016-4065-A5D0-3733923EB557}" destId="{4026F578-18AA-4D6F-B651-F7924FE8611F}" srcOrd="0" destOrd="0" presId="urn:microsoft.com/office/officeart/2018/5/layout/IconCircleLabelList"/>
    <dgm:cxn modelId="{B088348C-E6F1-469E-B56E-9CAA409B2EB8}" type="presOf" srcId="{98D5A77C-FC0F-4DCD-9243-EC067BE7E4E9}" destId="{06F2E5C6-8901-4867-99CB-71C1A101002B}" srcOrd="0" destOrd="0" presId="urn:microsoft.com/office/officeart/2018/5/layout/IconCircleLabelList"/>
    <dgm:cxn modelId="{FEEAF0B4-E3B8-496F-AB99-FCEB2AD2438B}" type="presOf" srcId="{76453E1D-4E80-4107-9581-5CA3139F76EF}" destId="{67CC0ADE-D0F1-48E2-8F3F-26A317AE5B7B}" srcOrd="0" destOrd="0" presId="urn:microsoft.com/office/officeart/2018/5/layout/IconCircleLabelList"/>
    <dgm:cxn modelId="{C8635DC6-339B-4ABB-8B63-FF75243D8A55}" type="presOf" srcId="{29D32E7B-938E-4E17-AD14-08C4A604FC81}" destId="{E0A96ED7-F911-4E55-AE72-5DC524E0C21F}" srcOrd="0" destOrd="0" presId="urn:microsoft.com/office/officeart/2018/5/layout/IconCircleLabelList"/>
    <dgm:cxn modelId="{5AD94DD8-5114-4A7E-808D-899516150B62}" srcId="{98D5A77C-FC0F-4DCD-9243-EC067BE7E4E9}" destId="{29D32E7B-938E-4E17-AD14-08C4A604FC81}" srcOrd="1" destOrd="0" parTransId="{C867458C-7C26-441D-AF6C-D14E5342BD48}" sibTransId="{0355EFA7-D10B-42CA-9742-4ED9F8E6DAFD}"/>
    <dgm:cxn modelId="{616C294E-CA7C-4697-A13C-2EC6B9FE9418}" type="presParOf" srcId="{06F2E5C6-8901-4867-99CB-71C1A101002B}" destId="{160B1EDF-D561-4CDF-8880-275734C0A4A3}" srcOrd="0" destOrd="0" presId="urn:microsoft.com/office/officeart/2018/5/layout/IconCircleLabelList"/>
    <dgm:cxn modelId="{A923332B-0311-42D7-9B37-61083BE7A18C}" type="presParOf" srcId="{160B1EDF-D561-4CDF-8880-275734C0A4A3}" destId="{0D515943-7F91-451F-96B6-71D87BADA95D}" srcOrd="0" destOrd="0" presId="urn:microsoft.com/office/officeart/2018/5/layout/IconCircleLabelList"/>
    <dgm:cxn modelId="{1FC3E614-C366-4AC7-BC00-C421FD46D60C}" type="presParOf" srcId="{160B1EDF-D561-4CDF-8880-275734C0A4A3}" destId="{DF8C735E-24E0-4B4E-8161-D8A7F4650ECB}" srcOrd="1" destOrd="0" presId="urn:microsoft.com/office/officeart/2018/5/layout/IconCircleLabelList"/>
    <dgm:cxn modelId="{7CE04E76-98D5-47A6-A94A-F944218AE6C4}" type="presParOf" srcId="{160B1EDF-D561-4CDF-8880-275734C0A4A3}" destId="{76B2F0DC-18BD-438A-8478-E48E39B42FAF}" srcOrd="2" destOrd="0" presId="urn:microsoft.com/office/officeart/2018/5/layout/IconCircleLabelList"/>
    <dgm:cxn modelId="{99B74A75-3643-44B1-9BF5-BDC9EA59C07E}" type="presParOf" srcId="{160B1EDF-D561-4CDF-8880-275734C0A4A3}" destId="{67CC0ADE-D0F1-48E2-8F3F-26A317AE5B7B}" srcOrd="3" destOrd="0" presId="urn:microsoft.com/office/officeart/2018/5/layout/IconCircleLabelList"/>
    <dgm:cxn modelId="{1A6827BF-2D0F-4962-81DB-367195A94EB8}" type="presParOf" srcId="{06F2E5C6-8901-4867-99CB-71C1A101002B}" destId="{DE61A9CC-4748-4651-BA1E-0C7AF9AC26BD}" srcOrd="1" destOrd="0" presId="urn:microsoft.com/office/officeart/2018/5/layout/IconCircleLabelList"/>
    <dgm:cxn modelId="{34D0C57A-6F64-41AC-8B2D-F0850F5F99DD}" type="presParOf" srcId="{06F2E5C6-8901-4867-99CB-71C1A101002B}" destId="{A35C6403-F94D-4DE5-AE65-D95D96E68A41}" srcOrd="2" destOrd="0" presId="urn:microsoft.com/office/officeart/2018/5/layout/IconCircleLabelList"/>
    <dgm:cxn modelId="{7F6BF405-AF71-4503-A5B2-41762DC9762F}" type="presParOf" srcId="{A35C6403-F94D-4DE5-AE65-D95D96E68A41}" destId="{D2D1B7A6-9C3D-4143-BC4E-6BC9CD1DB337}" srcOrd="0" destOrd="0" presId="urn:microsoft.com/office/officeart/2018/5/layout/IconCircleLabelList"/>
    <dgm:cxn modelId="{11CDC025-97C9-4B50-A95E-C3181A378504}" type="presParOf" srcId="{A35C6403-F94D-4DE5-AE65-D95D96E68A41}" destId="{7E67B97C-300D-4BDE-9EFC-4F4427719BF5}" srcOrd="1" destOrd="0" presId="urn:microsoft.com/office/officeart/2018/5/layout/IconCircleLabelList"/>
    <dgm:cxn modelId="{780540D9-5DDB-4898-95F3-E406A42F9354}" type="presParOf" srcId="{A35C6403-F94D-4DE5-AE65-D95D96E68A41}" destId="{79FD6311-7B14-44E4-9466-AE2FA6988AF7}" srcOrd="2" destOrd="0" presId="urn:microsoft.com/office/officeart/2018/5/layout/IconCircleLabelList"/>
    <dgm:cxn modelId="{4416D67A-BC67-433F-B1DC-430B626B4F20}" type="presParOf" srcId="{A35C6403-F94D-4DE5-AE65-D95D96E68A41}" destId="{E0A96ED7-F911-4E55-AE72-5DC524E0C21F}" srcOrd="3" destOrd="0" presId="urn:microsoft.com/office/officeart/2018/5/layout/IconCircleLabelList"/>
    <dgm:cxn modelId="{0F064BEB-64AC-4580-A730-6169A31A2B2B}" type="presParOf" srcId="{06F2E5C6-8901-4867-99CB-71C1A101002B}" destId="{BDB07604-D2EE-477A-83BE-AF564E46223F}" srcOrd="3" destOrd="0" presId="urn:microsoft.com/office/officeart/2018/5/layout/IconCircleLabelList"/>
    <dgm:cxn modelId="{F86EE291-180A-42E3-8DDC-5E2CB3342CC2}" type="presParOf" srcId="{06F2E5C6-8901-4867-99CB-71C1A101002B}" destId="{4308EEAA-0FBE-4BFA-9EC7-45DB97F76BA6}" srcOrd="4" destOrd="0" presId="urn:microsoft.com/office/officeart/2018/5/layout/IconCircleLabelList"/>
    <dgm:cxn modelId="{23FA4D52-8CB2-4E5E-B9B2-9B63571D0554}" type="presParOf" srcId="{4308EEAA-0FBE-4BFA-9EC7-45DB97F76BA6}" destId="{30629B6E-81CE-4946-87BC-445E23CCE2DB}" srcOrd="0" destOrd="0" presId="urn:microsoft.com/office/officeart/2018/5/layout/IconCircleLabelList"/>
    <dgm:cxn modelId="{72F5069B-06BD-4C51-ABBA-592960EA995C}" type="presParOf" srcId="{4308EEAA-0FBE-4BFA-9EC7-45DB97F76BA6}" destId="{81CEFD66-3134-4D3E-A8EC-54B7F8320D30}" srcOrd="1" destOrd="0" presId="urn:microsoft.com/office/officeart/2018/5/layout/IconCircleLabelList"/>
    <dgm:cxn modelId="{CB5C0486-7C33-40EF-8658-082EF026E129}" type="presParOf" srcId="{4308EEAA-0FBE-4BFA-9EC7-45DB97F76BA6}" destId="{51C7C46B-5863-4A1B-BA48-C56FC5B7B4A4}" srcOrd="2" destOrd="0" presId="urn:microsoft.com/office/officeart/2018/5/layout/IconCircleLabelList"/>
    <dgm:cxn modelId="{96F48946-8B87-45C1-A0BD-A1EA7D68CC04}" type="presParOf" srcId="{4308EEAA-0FBE-4BFA-9EC7-45DB97F76BA6}" destId="{4026F578-18AA-4D6F-B651-F7924FE8611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1DC468-82F1-495F-9BDA-8F1BDDF037C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46F4C5-186A-4F73-A7C5-305E636CD554}">
      <dgm:prSet/>
      <dgm:spPr/>
      <dgm:t>
        <a:bodyPr/>
        <a:lstStyle/>
        <a:p>
          <a:r>
            <a:rPr lang="en-US"/>
            <a:t>The mobility of transit station &amp; workplace in each state were increased </a:t>
          </a:r>
        </a:p>
      </dgm:t>
    </dgm:pt>
    <dgm:pt modelId="{09A274AF-6026-4C5E-975C-0007DFE4768E}" type="parTrans" cxnId="{C081B4DD-AAAF-4A48-9412-DB24B8F15E14}">
      <dgm:prSet/>
      <dgm:spPr/>
      <dgm:t>
        <a:bodyPr/>
        <a:lstStyle/>
        <a:p>
          <a:endParaRPr lang="en-US"/>
        </a:p>
      </dgm:t>
    </dgm:pt>
    <dgm:pt modelId="{B18E6159-70D7-48E7-8171-57B6FEF5E300}" type="sibTrans" cxnId="{C081B4DD-AAAF-4A48-9412-DB24B8F15E14}">
      <dgm:prSet/>
      <dgm:spPr/>
      <dgm:t>
        <a:bodyPr/>
        <a:lstStyle/>
        <a:p>
          <a:endParaRPr lang="en-US"/>
        </a:p>
      </dgm:t>
    </dgm:pt>
    <dgm:pt modelId="{0A4F085C-D17C-4BE0-9BC1-F31C9F000F6D}">
      <dgm:prSet/>
      <dgm:spPr/>
      <dgm:t>
        <a:bodyPr/>
        <a:lstStyle/>
        <a:p>
          <a:r>
            <a:rPr lang="en-US" dirty="0"/>
            <a:t>Increase in a range from 4.98% to 34.51%</a:t>
          </a:r>
        </a:p>
      </dgm:t>
    </dgm:pt>
    <dgm:pt modelId="{CC2E5245-4481-4165-962C-0E5BE07A4F2E}" type="parTrans" cxnId="{29D2379F-44FF-4E5C-9D11-5FF472C7FF36}">
      <dgm:prSet/>
      <dgm:spPr/>
      <dgm:t>
        <a:bodyPr/>
        <a:lstStyle/>
        <a:p>
          <a:endParaRPr lang="en-US"/>
        </a:p>
      </dgm:t>
    </dgm:pt>
    <dgm:pt modelId="{6523795D-8234-46F5-BCD6-D30ED4EE1B82}" type="sibTrans" cxnId="{29D2379F-44FF-4E5C-9D11-5FF472C7FF36}">
      <dgm:prSet/>
      <dgm:spPr/>
      <dgm:t>
        <a:bodyPr/>
        <a:lstStyle/>
        <a:p>
          <a:endParaRPr lang="en-US"/>
        </a:p>
      </dgm:t>
    </dgm:pt>
    <dgm:pt modelId="{D26E6308-FCA0-4862-B594-F93B963FF9F5}">
      <dgm:prSet/>
      <dgm:spPr/>
      <dgm:t>
        <a:bodyPr/>
        <a:lstStyle/>
        <a:p>
          <a:r>
            <a:rPr lang="en-US" dirty="0"/>
            <a:t>More and more people back to work during stage 2, instead of working online </a:t>
          </a:r>
        </a:p>
      </dgm:t>
    </dgm:pt>
    <dgm:pt modelId="{E3718F9D-F646-44D3-B855-2A68826D1E92}" type="parTrans" cxnId="{6196BC24-A7A6-4D9D-B644-EF83C93D8B5A}">
      <dgm:prSet/>
      <dgm:spPr/>
      <dgm:t>
        <a:bodyPr/>
        <a:lstStyle/>
        <a:p>
          <a:endParaRPr lang="en-US"/>
        </a:p>
      </dgm:t>
    </dgm:pt>
    <dgm:pt modelId="{9F091F56-5218-4515-A333-A2E09C7CA36F}" type="sibTrans" cxnId="{6196BC24-A7A6-4D9D-B644-EF83C93D8B5A}">
      <dgm:prSet/>
      <dgm:spPr/>
      <dgm:t>
        <a:bodyPr/>
        <a:lstStyle/>
        <a:p>
          <a:endParaRPr lang="en-US"/>
        </a:p>
      </dgm:t>
    </dgm:pt>
    <dgm:pt modelId="{1816951A-C9C2-4341-AF9E-1BE8B0E7E64F}" type="pres">
      <dgm:prSet presAssocID="{F91DC468-82F1-495F-9BDA-8F1BDDF037C6}" presName="root" presStyleCnt="0">
        <dgm:presLayoutVars>
          <dgm:dir/>
          <dgm:resizeHandles val="exact"/>
        </dgm:presLayoutVars>
      </dgm:prSet>
      <dgm:spPr/>
    </dgm:pt>
    <dgm:pt modelId="{DF598C22-E9EA-417A-A04C-D316272627AC}" type="pres">
      <dgm:prSet presAssocID="{3346F4C5-186A-4F73-A7C5-305E636CD554}" presName="compNode" presStyleCnt="0"/>
      <dgm:spPr/>
    </dgm:pt>
    <dgm:pt modelId="{510491AD-4FF2-46C3-806E-97E255812B41}" type="pres">
      <dgm:prSet presAssocID="{3346F4C5-186A-4F73-A7C5-305E636CD5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1366F622-0B9F-473D-9540-383F9858B282}" type="pres">
      <dgm:prSet presAssocID="{3346F4C5-186A-4F73-A7C5-305E636CD554}" presName="spaceRect" presStyleCnt="0"/>
      <dgm:spPr/>
    </dgm:pt>
    <dgm:pt modelId="{86B9D8B1-3177-4883-B6CB-DEAD33070290}" type="pres">
      <dgm:prSet presAssocID="{3346F4C5-186A-4F73-A7C5-305E636CD554}" presName="textRect" presStyleLbl="revTx" presStyleIdx="0" presStyleCnt="3">
        <dgm:presLayoutVars>
          <dgm:chMax val="1"/>
          <dgm:chPref val="1"/>
        </dgm:presLayoutVars>
      </dgm:prSet>
      <dgm:spPr/>
    </dgm:pt>
    <dgm:pt modelId="{BE5C0D61-EEF7-45BD-BB93-A29BF06CEE8F}" type="pres">
      <dgm:prSet presAssocID="{B18E6159-70D7-48E7-8171-57B6FEF5E300}" presName="sibTrans" presStyleCnt="0"/>
      <dgm:spPr/>
    </dgm:pt>
    <dgm:pt modelId="{6D64731C-E0D3-4003-9114-04F534CFFE99}" type="pres">
      <dgm:prSet presAssocID="{0A4F085C-D17C-4BE0-9BC1-F31C9F000F6D}" presName="compNode" presStyleCnt="0"/>
      <dgm:spPr/>
    </dgm:pt>
    <dgm:pt modelId="{34B392E7-F5DA-4F1B-8C7F-2FAA702C56ED}" type="pres">
      <dgm:prSet presAssocID="{0A4F085C-D17C-4BE0-9BC1-F31C9F000F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4029AE5-7C5C-4458-9DA0-EFBFE3B0DB1E}" type="pres">
      <dgm:prSet presAssocID="{0A4F085C-D17C-4BE0-9BC1-F31C9F000F6D}" presName="spaceRect" presStyleCnt="0"/>
      <dgm:spPr/>
    </dgm:pt>
    <dgm:pt modelId="{D8FB8B94-279C-442A-B58C-50C6CDC60597}" type="pres">
      <dgm:prSet presAssocID="{0A4F085C-D17C-4BE0-9BC1-F31C9F000F6D}" presName="textRect" presStyleLbl="revTx" presStyleIdx="1" presStyleCnt="3">
        <dgm:presLayoutVars>
          <dgm:chMax val="1"/>
          <dgm:chPref val="1"/>
        </dgm:presLayoutVars>
      </dgm:prSet>
      <dgm:spPr/>
    </dgm:pt>
    <dgm:pt modelId="{1D6457BE-3E80-4613-8265-81C859CB1FBA}" type="pres">
      <dgm:prSet presAssocID="{6523795D-8234-46F5-BCD6-D30ED4EE1B82}" presName="sibTrans" presStyleCnt="0"/>
      <dgm:spPr/>
    </dgm:pt>
    <dgm:pt modelId="{9CAA17B9-9AFE-49C8-8DCE-19E6AA4D5ECB}" type="pres">
      <dgm:prSet presAssocID="{D26E6308-FCA0-4862-B594-F93B963FF9F5}" presName="compNode" presStyleCnt="0"/>
      <dgm:spPr/>
    </dgm:pt>
    <dgm:pt modelId="{24D877E2-9C6C-45B9-9810-E8D5799FAE27}" type="pres">
      <dgm:prSet presAssocID="{D26E6308-FCA0-4862-B594-F93B963FF9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09F80BB-C4FF-4567-A7CC-1BD0323BEF26}" type="pres">
      <dgm:prSet presAssocID="{D26E6308-FCA0-4862-B594-F93B963FF9F5}" presName="spaceRect" presStyleCnt="0"/>
      <dgm:spPr/>
    </dgm:pt>
    <dgm:pt modelId="{B489BDDA-F3A7-4D75-9882-709897088DE6}" type="pres">
      <dgm:prSet presAssocID="{D26E6308-FCA0-4862-B594-F93B963FF9F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196BC24-A7A6-4D9D-B644-EF83C93D8B5A}" srcId="{F91DC468-82F1-495F-9BDA-8F1BDDF037C6}" destId="{D26E6308-FCA0-4862-B594-F93B963FF9F5}" srcOrd="2" destOrd="0" parTransId="{E3718F9D-F646-44D3-B855-2A68826D1E92}" sibTransId="{9F091F56-5218-4515-A333-A2E09C7CA36F}"/>
    <dgm:cxn modelId="{BD2C392A-C135-4B98-B2D7-937234ECC525}" type="presOf" srcId="{D26E6308-FCA0-4862-B594-F93B963FF9F5}" destId="{B489BDDA-F3A7-4D75-9882-709897088DE6}" srcOrd="0" destOrd="0" presId="urn:microsoft.com/office/officeart/2018/2/layout/IconLabelList"/>
    <dgm:cxn modelId="{BBE5B079-308F-401F-A6D4-EFC2C1DDC069}" type="presOf" srcId="{3346F4C5-186A-4F73-A7C5-305E636CD554}" destId="{86B9D8B1-3177-4883-B6CB-DEAD33070290}" srcOrd="0" destOrd="0" presId="urn:microsoft.com/office/officeart/2018/2/layout/IconLabelList"/>
    <dgm:cxn modelId="{ABAC2898-5005-4D6C-8CB6-9F0752BBF299}" type="presOf" srcId="{0A4F085C-D17C-4BE0-9BC1-F31C9F000F6D}" destId="{D8FB8B94-279C-442A-B58C-50C6CDC60597}" srcOrd="0" destOrd="0" presId="urn:microsoft.com/office/officeart/2018/2/layout/IconLabelList"/>
    <dgm:cxn modelId="{29D2379F-44FF-4E5C-9D11-5FF472C7FF36}" srcId="{F91DC468-82F1-495F-9BDA-8F1BDDF037C6}" destId="{0A4F085C-D17C-4BE0-9BC1-F31C9F000F6D}" srcOrd="1" destOrd="0" parTransId="{CC2E5245-4481-4165-962C-0E5BE07A4F2E}" sibTransId="{6523795D-8234-46F5-BCD6-D30ED4EE1B82}"/>
    <dgm:cxn modelId="{EAE5FBD2-D8CD-4379-8C75-5254A4E4515C}" type="presOf" srcId="{F91DC468-82F1-495F-9BDA-8F1BDDF037C6}" destId="{1816951A-C9C2-4341-AF9E-1BE8B0E7E64F}" srcOrd="0" destOrd="0" presId="urn:microsoft.com/office/officeart/2018/2/layout/IconLabelList"/>
    <dgm:cxn modelId="{C081B4DD-AAAF-4A48-9412-DB24B8F15E14}" srcId="{F91DC468-82F1-495F-9BDA-8F1BDDF037C6}" destId="{3346F4C5-186A-4F73-A7C5-305E636CD554}" srcOrd="0" destOrd="0" parTransId="{09A274AF-6026-4C5E-975C-0007DFE4768E}" sibTransId="{B18E6159-70D7-48E7-8171-57B6FEF5E300}"/>
    <dgm:cxn modelId="{7B8C579E-EDC2-48B6-97FA-98229B87EB60}" type="presParOf" srcId="{1816951A-C9C2-4341-AF9E-1BE8B0E7E64F}" destId="{DF598C22-E9EA-417A-A04C-D316272627AC}" srcOrd="0" destOrd="0" presId="urn:microsoft.com/office/officeart/2018/2/layout/IconLabelList"/>
    <dgm:cxn modelId="{56B6198A-786A-442F-A1CF-478A9A799A3E}" type="presParOf" srcId="{DF598C22-E9EA-417A-A04C-D316272627AC}" destId="{510491AD-4FF2-46C3-806E-97E255812B41}" srcOrd="0" destOrd="0" presId="urn:microsoft.com/office/officeart/2018/2/layout/IconLabelList"/>
    <dgm:cxn modelId="{82EE962B-602D-44E0-9EEF-E3619564377E}" type="presParOf" srcId="{DF598C22-E9EA-417A-A04C-D316272627AC}" destId="{1366F622-0B9F-473D-9540-383F9858B282}" srcOrd="1" destOrd="0" presId="urn:microsoft.com/office/officeart/2018/2/layout/IconLabelList"/>
    <dgm:cxn modelId="{81D4D530-BEAE-4A13-9B8A-7623840AC4C5}" type="presParOf" srcId="{DF598C22-E9EA-417A-A04C-D316272627AC}" destId="{86B9D8B1-3177-4883-B6CB-DEAD33070290}" srcOrd="2" destOrd="0" presId="urn:microsoft.com/office/officeart/2018/2/layout/IconLabelList"/>
    <dgm:cxn modelId="{AC382315-C0DF-497D-A510-9670447EA26C}" type="presParOf" srcId="{1816951A-C9C2-4341-AF9E-1BE8B0E7E64F}" destId="{BE5C0D61-EEF7-45BD-BB93-A29BF06CEE8F}" srcOrd="1" destOrd="0" presId="urn:microsoft.com/office/officeart/2018/2/layout/IconLabelList"/>
    <dgm:cxn modelId="{01443683-F597-4735-B9A8-2BBD158FA94A}" type="presParOf" srcId="{1816951A-C9C2-4341-AF9E-1BE8B0E7E64F}" destId="{6D64731C-E0D3-4003-9114-04F534CFFE99}" srcOrd="2" destOrd="0" presId="urn:microsoft.com/office/officeart/2018/2/layout/IconLabelList"/>
    <dgm:cxn modelId="{9AE4AA0E-146E-425F-8BEC-4A070AD94759}" type="presParOf" srcId="{6D64731C-E0D3-4003-9114-04F534CFFE99}" destId="{34B392E7-F5DA-4F1B-8C7F-2FAA702C56ED}" srcOrd="0" destOrd="0" presId="urn:microsoft.com/office/officeart/2018/2/layout/IconLabelList"/>
    <dgm:cxn modelId="{F449834D-303F-49C3-A210-ED95ED81899C}" type="presParOf" srcId="{6D64731C-E0D3-4003-9114-04F534CFFE99}" destId="{14029AE5-7C5C-4458-9DA0-EFBFE3B0DB1E}" srcOrd="1" destOrd="0" presId="urn:microsoft.com/office/officeart/2018/2/layout/IconLabelList"/>
    <dgm:cxn modelId="{4CEB0C14-886B-4A01-8BF1-9C53E953979E}" type="presParOf" srcId="{6D64731C-E0D3-4003-9114-04F534CFFE99}" destId="{D8FB8B94-279C-442A-B58C-50C6CDC60597}" srcOrd="2" destOrd="0" presId="urn:microsoft.com/office/officeart/2018/2/layout/IconLabelList"/>
    <dgm:cxn modelId="{E322BE80-E9B6-4F61-A2FB-AFDFBBC6E7A7}" type="presParOf" srcId="{1816951A-C9C2-4341-AF9E-1BE8B0E7E64F}" destId="{1D6457BE-3E80-4613-8265-81C859CB1FBA}" srcOrd="3" destOrd="0" presId="urn:microsoft.com/office/officeart/2018/2/layout/IconLabelList"/>
    <dgm:cxn modelId="{B729EADE-EAA6-4D1C-B7C0-385A8875BCD4}" type="presParOf" srcId="{1816951A-C9C2-4341-AF9E-1BE8B0E7E64F}" destId="{9CAA17B9-9AFE-49C8-8DCE-19E6AA4D5ECB}" srcOrd="4" destOrd="0" presId="urn:microsoft.com/office/officeart/2018/2/layout/IconLabelList"/>
    <dgm:cxn modelId="{0FE20B87-AFDA-481E-9DC6-248CE3B02FE2}" type="presParOf" srcId="{9CAA17B9-9AFE-49C8-8DCE-19E6AA4D5ECB}" destId="{24D877E2-9C6C-45B9-9810-E8D5799FAE27}" srcOrd="0" destOrd="0" presId="urn:microsoft.com/office/officeart/2018/2/layout/IconLabelList"/>
    <dgm:cxn modelId="{A981A786-DA32-4EAB-817B-4AF82E94BD2E}" type="presParOf" srcId="{9CAA17B9-9AFE-49C8-8DCE-19E6AA4D5ECB}" destId="{F09F80BB-C4FF-4567-A7CC-1BD0323BEF26}" srcOrd="1" destOrd="0" presId="urn:microsoft.com/office/officeart/2018/2/layout/IconLabelList"/>
    <dgm:cxn modelId="{1A4C141B-F639-4D1B-8F0D-FBA7B07BF3C5}" type="presParOf" srcId="{9CAA17B9-9AFE-49C8-8DCE-19E6AA4D5ECB}" destId="{B489BDDA-F3A7-4D75-9882-709897088D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155BF2-513E-48D4-A669-27554BD9036C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6EC9B6-1597-4BF2-A5D2-254FEDAF1945}">
      <dgm:prSet/>
      <dgm:spPr/>
      <dgm:t>
        <a:bodyPr/>
        <a:lstStyle/>
        <a:p>
          <a:r>
            <a:rPr lang="en-US" dirty="0"/>
            <a:t>The mobility of parks in stage 3 were all increased</a:t>
          </a:r>
        </a:p>
      </dgm:t>
    </dgm:pt>
    <dgm:pt modelId="{450AFC91-7B82-4ADE-A9CC-906A74029CA1}" type="parTrans" cxnId="{4E33A19F-9F9A-4AA6-B671-2F5BB33DCC71}">
      <dgm:prSet/>
      <dgm:spPr/>
      <dgm:t>
        <a:bodyPr/>
        <a:lstStyle/>
        <a:p>
          <a:endParaRPr lang="en-US"/>
        </a:p>
      </dgm:t>
    </dgm:pt>
    <dgm:pt modelId="{C6B9150D-45A9-4C84-B1A5-D9EC859BE63F}" type="sibTrans" cxnId="{4E33A19F-9F9A-4AA6-B671-2F5BB33DCC71}">
      <dgm:prSet/>
      <dgm:spPr/>
      <dgm:t>
        <a:bodyPr/>
        <a:lstStyle/>
        <a:p>
          <a:endParaRPr lang="en-US"/>
        </a:p>
      </dgm:t>
    </dgm:pt>
    <dgm:pt modelId="{6AACB95F-A948-4406-8627-8D9E7A59DDAE}">
      <dgm:prSet/>
      <dgm:spPr/>
      <dgm:t>
        <a:bodyPr/>
        <a:lstStyle/>
        <a:p>
          <a:r>
            <a:rPr lang="en-US" dirty="0"/>
            <a:t>Comparing to baseline, the mobility had more than double than the baseline </a:t>
          </a:r>
        </a:p>
      </dgm:t>
    </dgm:pt>
    <dgm:pt modelId="{7F396594-C502-4561-9DA2-4E4755E113EA}" type="parTrans" cxnId="{D75FA74E-EC21-474E-A7A1-368C209E0C66}">
      <dgm:prSet/>
      <dgm:spPr/>
      <dgm:t>
        <a:bodyPr/>
        <a:lstStyle/>
        <a:p>
          <a:endParaRPr lang="en-US"/>
        </a:p>
      </dgm:t>
    </dgm:pt>
    <dgm:pt modelId="{9E82833D-9D23-445E-A2AB-62E40727E8F5}" type="sibTrans" cxnId="{D75FA74E-EC21-474E-A7A1-368C209E0C66}">
      <dgm:prSet/>
      <dgm:spPr/>
      <dgm:t>
        <a:bodyPr/>
        <a:lstStyle/>
        <a:p>
          <a:endParaRPr lang="en-US"/>
        </a:p>
      </dgm:t>
    </dgm:pt>
    <dgm:pt modelId="{E3056FF8-2595-4BA0-90F5-ECE6F2A0EDAC}">
      <dgm:prSet/>
      <dgm:spPr/>
      <dgm:t>
        <a:bodyPr/>
        <a:lstStyle/>
        <a:p>
          <a:r>
            <a:rPr lang="en-US" dirty="0"/>
            <a:t>People were more likely to go to park, instead of shopping </a:t>
          </a:r>
        </a:p>
      </dgm:t>
    </dgm:pt>
    <dgm:pt modelId="{97DB067A-20E7-4D44-9EDE-2C422C1D320E}" type="parTrans" cxnId="{D8816F5B-01DD-4A3B-8C5C-DA721311235C}">
      <dgm:prSet/>
      <dgm:spPr/>
      <dgm:t>
        <a:bodyPr/>
        <a:lstStyle/>
        <a:p>
          <a:endParaRPr lang="en-US"/>
        </a:p>
      </dgm:t>
    </dgm:pt>
    <dgm:pt modelId="{B314C4D6-A39D-4404-9549-A025F6D1C528}" type="sibTrans" cxnId="{D8816F5B-01DD-4A3B-8C5C-DA721311235C}">
      <dgm:prSet/>
      <dgm:spPr/>
      <dgm:t>
        <a:bodyPr/>
        <a:lstStyle/>
        <a:p>
          <a:endParaRPr lang="en-US"/>
        </a:p>
      </dgm:t>
    </dgm:pt>
    <dgm:pt modelId="{41EFDBC1-D614-44C1-8D83-7F5B74EAE248}">
      <dgm:prSet/>
      <dgm:spPr/>
      <dgm:t>
        <a:bodyPr/>
        <a:lstStyle/>
        <a:p>
          <a:r>
            <a:rPr lang="en-US"/>
            <a:t>The restriction for parks from government was the least </a:t>
          </a:r>
        </a:p>
      </dgm:t>
    </dgm:pt>
    <dgm:pt modelId="{2EC4DF3B-1828-47FB-B9B7-2BB8EC88F995}" type="parTrans" cxnId="{6902FBFC-04FA-4374-972C-5E7918D0877E}">
      <dgm:prSet/>
      <dgm:spPr/>
      <dgm:t>
        <a:bodyPr/>
        <a:lstStyle/>
        <a:p>
          <a:endParaRPr lang="en-US"/>
        </a:p>
      </dgm:t>
    </dgm:pt>
    <dgm:pt modelId="{24322D1F-36DE-451F-BFD3-92504E2E4243}" type="sibTrans" cxnId="{6902FBFC-04FA-4374-972C-5E7918D0877E}">
      <dgm:prSet/>
      <dgm:spPr/>
      <dgm:t>
        <a:bodyPr/>
        <a:lstStyle/>
        <a:p>
          <a:endParaRPr lang="en-US"/>
        </a:p>
      </dgm:t>
    </dgm:pt>
    <dgm:pt modelId="{7CBCB71A-67C1-4898-841B-DB102BE0B49F}" type="pres">
      <dgm:prSet presAssocID="{BE155BF2-513E-48D4-A669-27554BD9036C}" presName="diagram" presStyleCnt="0">
        <dgm:presLayoutVars>
          <dgm:dir/>
          <dgm:resizeHandles val="exact"/>
        </dgm:presLayoutVars>
      </dgm:prSet>
      <dgm:spPr/>
    </dgm:pt>
    <dgm:pt modelId="{FB338538-7078-4F2D-9762-C21276A91638}" type="pres">
      <dgm:prSet presAssocID="{A06EC9B6-1597-4BF2-A5D2-254FEDAF1945}" presName="node" presStyleLbl="node1" presStyleIdx="0" presStyleCnt="4">
        <dgm:presLayoutVars>
          <dgm:bulletEnabled val="1"/>
        </dgm:presLayoutVars>
      </dgm:prSet>
      <dgm:spPr/>
    </dgm:pt>
    <dgm:pt modelId="{42201DE4-AC49-4EC3-B96C-46B8164754AD}" type="pres">
      <dgm:prSet presAssocID="{C6B9150D-45A9-4C84-B1A5-D9EC859BE63F}" presName="sibTrans" presStyleCnt="0"/>
      <dgm:spPr/>
    </dgm:pt>
    <dgm:pt modelId="{F9078346-3850-4C6B-AB3C-2CA91418D720}" type="pres">
      <dgm:prSet presAssocID="{6AACB95F-A948-4406-8627-8D9E7A59DDAE}" presName="node" presStyleLbl="node1" presStyleIdx="1" presStyleCnt="4">
        <dgm:presLayoutVars>
          <dgm:bulletEnabled val="1"/>
        </dgm:presLayoutVars>
      </dgm:prSet>
      <dgm:spPr/>
    </dgm:pt>
    <dgm:pt modelId="{DFEC6A8F-4543-40AE-9999-32A8B2967AC7}" type="pres">
      <dgm:prSet presAssocID="{9E82833D-9D23-445E-A2AB-62E40727E8F5}" presName="sibTrans" presStyleCnt="0"/>
      <dgm:spPr/>
    </dgm:pt>
    <dgm:pt modelId="{D7484A35-3B75-4ACF-ACB9-0D0DF41E4EBD}" type="pres">
      <dgm:prSet presAssocID="{E3056FF8-2595-4BA0-90F5-ECE6F2A0EDAC}" presName="node" presStyleLbl="node1" presStyleIdx="2" presStyleCnt="4">
        <dgm:presLayoutVars>
          <dgm:bulletEnabled val="1"/>
        </dgm:presLayoutVars>
      </dgm:prSet>
      <dgm:spPr/>
    </dgm:pt>
    <dgm:pt modelId="{93296B56-E69B-46C7-BE7C-28BE20A5BE7F}" type="pres">
      <dgm:prSet presAssocID="{B314C4D6-A39D-4404-9549-A025F6D1C528}" presName="sibTrans" presStyleCnt="0"/>
      <dgm:spPr/>
    </dgm:pt>
    <dgm:pt modelId="{EB10E311-AB7C-4D77-B566-A656189A617D}" type="pres">
      <dgm:prSet presAssocID="{41EFDBC1-D614-44C1-8D83-7F5B74EAE248}" presName="node" presStyleLbl="node1" presStyleIdx="3" presStyleCnt="4">
        <dgm:presLayoutVars>
          <dgm:bulletEnabled val="1"/>
        </dgm:presLayoutVars>
      </dgm:prSet>
      <dgm:spPr/>
    </dgm:pt>
  </dgm:ptLst>
  <dgm:cxnLst>
    <dgm:cxn modelId="{13AAA91D-C2E2-41EE-AEB9-BA0463B2D0DE}" type="presOf" srcId="{41EFDBC1-D614-44C1-8D83-7F5B74EAE248}" destId="{EB10E311-AB7C-4D77-B566-A656189A617D}" srcOrd="0" destOrd="0" presId="urn:microsoft.com/office/officeart/2005/8/layout/default"/>
    <dgm:cxn modelId="{17A35821-1034-43C5-9049-F910AE8B0011}" type="presOf" srcId="{A06EC9B6-1597-4BF2-A5D2-254FEDAF1945}" destId="{FB338538-7078-4F2D-9762-C21276A91638}" srcOrd="0" destOrd="0" presId="urn:microsoft.com/office/officeart/2005/8/layout/default"/>
    <dgm:cxn modelId="{9085433B-FAC1-4542-B178-45B0323CC928}" type="presOf" srcId="{E3056FF8-2595-4BA0-90F5-ECE6F2A0EDAC}" destId="{D7484A35-3B75-4ACF-ACB9-0D0DF41E4EBD}" srcOrd="0" destOrd="0" presId="urn:microsoft.com/office/officeart/2005/8/layout/default"/>
    <dgm:cxn modelId="{D8816F5B-01DD-4A3B-8C5C-DA721311235C}" srcId="{BE155BF2-513E-48D4-A669-27554BD9036C}" destId="{E3056FF8-2595-4BA0-90F5-ECE6F2A0EDAC}" srcOrd="2" destOrd="0" parTransId="{97DB067A-20E7-4D44-9EDE-2C422C1D320E}" sibTransId="{B314C4D6-A39D-4404-9549-A025F6D1C528}"/>
    <dgm:cxn modelId="{6FECAE44-67EE-4927-A400-A2ABF065E4D8}" type="presOf" srcId="{BE155BF2-513E-48D4-A669-27554BD9036C}" destId="{7CBCB71A-67C1-4898-841B-DB102BE0B49F}" srcOrd="0" destOrd="0" presId="urn:microsoft.com/office/officeart/2005/8/layout/default"/>
    <dgm:cxn modelId="{D75FA74E-EC21-474E-A7A1-368C209E0C66}" srcId="{BE155BF2-513E-48D4-A669-27554BD9036C}" destId="{6AACB95F-A948-4406-8627-8D9E7A59DDAE}" srcOrd="1" destOrd="0" parTransId="{7F396594-C502-4561-9DA2-4E4755E113EA}" sibTransId="{9E82833D-9D23-445E-A2AB-62E40727E8F5}"/>
    <dgm:cxn modelId="{4E33A19F-9F9A-4AA6-B671-2F5BB33DCC71}" srcId="{BE155BF2-513E-48D4-A669-27554BD9036C}" destId="{A06EC9B6-1597-4BF2-A5D2-254FEDAF1945}" srcOrd="0" destOrd="0" parTransId="{450AFC91-7B82-4ADE-A9CC-906A74029CA1}" sibTransId="{C6B9150D-45A9-4C84-B1A5-D9EC859BE63F}"/>
    <dgm:cxn modelId="{EADC02DC-34EF-4690-B0CA-456A89231004}" type="presOf" srcId="{6AACB95F-A948-4406-8627-8D9E7A59DDAE}" destId="{F9078346-3850-4C6B-AB3C-2CA91418D720}" srcOrd="0" destOrd="0" presId="urn:microsoft.com/office/officeart/2005/8/layout/default"/>
    <dgm:cxn modelId="{6902FBFC-04FA-4374-972C-5E7918D0877E}" srcId="{BE155BF2-513E-48D4-A669-27554BD9036C}" destId="{41EFDBC1-D614-44C1-8D83-7F5B74EAE248}" srcOrd="3" destOrd="0" parTransId="{2EC4DF3B-1828-47FB-B9B7-2BB8EC88F995}" sibTransId="{24322D1F-36DE-451F-BFD3-92504E2E4243}"/>
    <dgm:cxn modelId="{F7D71D57-DB8C-442E-95F2-68FE59B41569}" type="presParOf" srcId="{7CBCB71A-67C1-4898-841B-DB102BE0B49F}" destId="{FB338538-7078-4F2D-9762-C21276A91638}" srcOrd="0" destOrd="0" presId="urn:microsoft.com/office/officeart/2005/8/layout/default"/>
    <dgm:cxn modelId="{1D98EE89-29A0-41FD-8A6D-6AE436BBB9EB}" type="presParOf" srcId="{7CBCB71A-67C1-4898-841B-DB102BE0B49F}" destId="{42201DE4-AC49-4EC3-B96C-46B8164754AD}" srcOrd="1" destOrd="0" presId="urn:microsoft.com/office/officeart/2005/8/layout/default"/>
    <dgm:cxn modelId="{A428E9FC-1082-4023-BBD7-69A9983B7B55}" type="presParOf" srcId="{7CBCB71A-67C1-4898-841B-DB102BE0B49F}" destId="{F9078346-3850-4C6B-AB3C-2CA91418D720}" srcOrd="2" destOrd="0" presId="urn:microsoft.com/office/officeart/2005/8/layout/default"/>
    <dgm:cxn modelId="{DADA58C9-24C4-45E5-99EE-0B33D8E79698}" type="presParOf" srcId="{7CBCB71A-67C1-4898-841B-DB102BE0B49F}" destId="{DFEC6A8F-4543-40AE-9999-32A8B2967AC7}" srcOrd="3" destOrd="0" presId="urn:microsoft.com/office/officeart/2005/8/layout/default"/>
    <dgm:cxn modelId="{7B77AE54-9B66-45F2-B3F9-D70D587F126D}" type="presParOf" srcId="{7CBCB71A-67C1-4898-841B-DB102BE0B49F}" destId="{D7484A35-3B75-4ACF-ACB9-0D0DF41E4EBD}" srcOrd="4" destOrd="0" presId="urn:microsoft.com/office/officeart/2005/8/layout/default"/>
    <dgm:cxn modelId="{4D5FF8A0-9BBF-4CF8-A823-B70A67A9A0A6}" type="presParOf" srcId="{7CBCB71A-67C1-4898-841B-DB102BE0B49F}" destId="{93296B56-E69B-46C7-BE7C-28BE20A5BE7F}" srcOrd="5" destOrd="0" presId="urn:microsoft.com/office/officeart/2005/8/layout/default"/>
    <dgm:cxn modelId="{B59A045B-CB68-4AED-9ACF-750142F98CED}" type="presParOf" srcId="{7CBCB71A-67C1-4898-841B-DB102BE0B49F}" destId="{EB10E311-AB7C-4D77-B566-A656189A617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0EBEE8-8BA2-494A-8D6A-0ECA6F13370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0C50C6-D94A-4A5F-9777-0E4B6D5B1AD8}">
      <dgm:prSet phldrT="[Text]"/>
      <dgm:spPr/>
      <dgm:t>
        <a:bodyPr/>
        <a:lstStyle/>
        <a:p>
          <a:r>
            <a:rPr lang="en-US" altLang="zh-CN" dirty="0"/>
            <a:t>CANADA</a:t>
          </a:r>
          <a:endParaRPr lang="zh-CN" altLang="en-US" dirty="0"/>
        </a:p>
      </dgm:t>
    </dgm:pt>
    <dgm:pt modelId="{3212D7E9-A10D-4DD2-82F3-2F63E17719BE}" type="parTrans" cxnId="{5BA3B709-0F0A-473E-8E94-1136B6607726}">
      <dgm:prSet/>
      <dgm:spPr/>
      <dgm:t>
        <a:bodyPr/>
        <a:lstStyle/>
        <a:p>
          <a:endParaRPr lang="zh-CN" altLang="en-US"/>
        </a:p>
      </dgm:t>
    </dgm:pt>
    <dgm:pt modelId="{9D83FC4B-AF02-41C6-A007-F02018474BEF}" type="sibTrans" cxnId="{5BA3B709-0F0A-473E-8E94-1136B6607726}">
      <dgm:prSet/>
      <dgm:spPr/>
      <dgm:t>
        <a:bodyPr/>
        <a:lstStyle/>
        <a:p>
          <a:endParaRPr lang="zh-CN" altLang="en-US"/>
        </a:p>
      </dgm:t>
    </dgm:pt>
    <dgm:pt modelId="{CE3F6BFD-2295-4B4A-8EB7-399E42641256}">
      <dgm:prSet phldrT="[Text]"/>
      <dgm:spPr/>
      <dgm:t>
        <a:bodyPr/>
        <a:lstStyle/>
        <a:p>
          <a:r>
            <a:rPr lang="en-US" altLang="zh-CN" dirty="0"/>
            <a:t>THE US</a:t>
          </a:r>
          <a:endParaRPr lang="zh-CN" altLang="en-US" dirty="0"/>
        </a:p>
      </dgm:t>
    </dgm:pt>
    <dgm:pt modelId="{9BE00F4D-CF24-4630-B21D-240FB8508F44}" type="parTrans" cxnId="{3652251F-6CFC-45BD-AE77-219DA18D4E83}">
      <dgm:prSet/>
      <dgm:spPr/>
      <dgm:t>
        <a:bodyPr/>
        <a:lstStyle/>
        <a:p>
          <a:endParaRPr lang="zh-CN" altLang="en-US"/>
        </a:p>
      </dgm:t>
    </dgm:pt>
    <dgm:pt modelId="{1171EB0A-BCAF-4DD7-A0A5-A62C1CF6ED46}" type="sibTrans" cxnId="{3652251F-6CFC-45BD-AE77-219DA18D4E83}">
      <dgm:prSet/>
      <dgm:spPr/>
      <dgm:t>
        <a:bodyPr/>
        <a:lstStyle/>
        <a:p>
          <a:endParaRPr lang="zh-CN" altLang="en-US"/>
        </a:p>
      </dgm:t>
    </dgm:pt>
    <dgm:pt modelId="{2ABC7633-C625-4177-9AF6-A3FAB63DAF7D}">
      <dgm:prSet phldrT="[Text]"/>
      <dgm:spPr/>
      <dgm:t>
        <a:bodyPr/>
        <a:lstStyle/>
        <a:p>
          <a:r>
            <a:rPr lang="en-US" altLang="zh-CN" dirty="0"/>
            <a:t>SOUTH KOREA</a:t>
          </a:r>
          <a:endParaRPr lang="zh-CN" altLang="en-US" dirty="0"/>
        </a:p>
      </dgm:t>
    </dgm:pt>
    <dgm:pt modelId="{1923C79F-8FCB-45B2-8972-8E78F39DA5C2}" type="parTrans" cxnId="{CE73D6FF-EBD9-4FA3-9A69-C3514AAEABDB}">
      <dgm:prSet/>
      <dgm:spPr/>
      <dgm:t>
        <a:bodyPr/>
        <a:lstStyle/>
        <a:p>
          <a:endParaRPr lang="zh-CN" altLang="en-US"/>
        </a:p>
      </dgm:t>
    </dgm:pt>
    <dgm:pt modelId="{59B388DE-EF92-4A68-BA41-3E83215F5DAE}" type="sibTrans" cxnId="{CE73D6FF-EBD9-4FA3-9A69-C3514AAEABDB}">
      <dgm:prSet/>
      <dgm:spPr/>
      <dgm:t>
        <a:bodyPr/>
        <a:lstStyle/>
        <a:p>
          <a:endParaRPr lang="zh-CN" altLang="en-US"/>
        </a:p>
      </dgm:t>
    </dgm:pt>
    <dgm:pt modelId="{29946AD2-7679-4BC2-84C0-DF102C498F56}">
      <dgm:prSet phldrT="[Text]"/>
      <dgm:spPr/>
      <dgm:t>
        <a:bodyPr/>
        <a:lstStyle/>
        <a:p>
          <a:r>
            <a:rPr lang="en-US" altLang="zh-CN" dirty="0"/>
            <a:t>BRAZIL</a:t>
          </a:r>
          <a:endParaRPr lang="zh-CN" altLang="en-US" dirty="0"/>
        </a:p>
      </dgm:t>
    </dgm:pt>
    <dgm:pt modelId="{CEB4E74C-F61D-4074-9693-1D8A81375096}" type="parTrans" cxnId="{184C72BF-2B2A-4DB8-B471-EBC961B44257}">
      <dgm:prSet/>
      <dgm:spPr/>
      <dgm:t>
        <a:bodyPr/>
        <a:lstStyle/>
        <a:p>
          <a:endParaRPr lang="zh-CN" altLang="en-US"/>
        </a:p>
      </dgm:t>
    </dgm:pt>
    <dgm:pt modelId="{8ABC9F45-F673-4A6D-BAFF-4D5859F7DC97}" type="sibTrans" cxnId="{184C72BF-2B2A-4DB8-B471-EBC961B44257}">
      <dgm:prSet/>
      <dgm:spPr/>
      <dgm:t>
        <a:bodyPr/>
        <a:lstStyle/>
        <a:p>
          <a:endParaRPr lang="zh-CN" altLang="en-US"/>
        </a:p>
      </dgm:t>
    </dgm:pt>
    <dgm:pt modelId="{A3337A0B-37A4-4C55-9621-8F1C4E21A400}" type="pres">
      <dgm:prSet presAssocID="{D10EBEE8-8BA2-494A-8D6A-0ECA6F133700}" presName="Name0" presStyleCnt="0">
        <dgm:presLayoutVars>
          <dgm:dir/>
          <dgm:resizeHandles val="exact"/>
        </dgm:presLayoutVars>
      </dgm:prSet>
      <dgm:spPr/>
    </dgm:pt>
    <dgm:pt modelId="{2CBE5C1A-2090-4C60-894F-68933AC073B8}" type="pres">
      <dgm:prSet presAssocID="{5F0C50C6-D94A-4A5F-9777-0E4B6D5B1AD8}" presName="compNode" presStyleCnt="0"/>
      <dgm:spPr/>
    </dgm:pt>
    <dgm:pt modelId="{48B07AF8-3987-4E81-9D81-B224B6ED9779}" type="pres">
      <dgm:prSet presAssocID="{5F0C50C6-D94A-4A5F-9777-0E4B6D5B1AD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solidFill>
            <a:schemeClr val="accent1"/>
          </a:solidFill>
        </a:ln>
      </dgm:spPr>
    </dgm:pt>
    <dgm:pt modelId="{E9C58DBE-2B57-4083-A85A-D8ACB3451F3D}" type="pres">
      <dgm:prSet presAssocID="{5F0C50C6-D94A-4A5F-9777-0E4B6D5B1AD8}" presName="textRect" presStyleLbl="revTx" presStyleIdx="0" presStyleCnt="4">
        <dgm:presLayoutVars>
          <dgm:bulletEnabled val="1"/>
        </dgm:presLayoutVars>
      </dgm:prSet>
      <dgm:spPr/>
    </dgm:pt>
    <dgm:pt modelId="{61AA9A4F-34DE-4823-BF04-5A58AE0AC34F}" type="pres">
      <dgm:prSet presAssocID="{9D83FC4B-AF02-41C6-A007-F02018474BEF}" presName="sibTrans" presStyleLbl="sibTrans2D1" presStyleIdx="0" presStyleCnt="0"/>
      <dgm:spPr/>
    </dgm:pt>
    <dgm:pt modelId="{F5B2378F-BF96-413E-B3A4-5CC5215D3127}" type="pres">
      <dgm:prSet presAssocID="{CE3F6BFD-2295-4B4A-8EB7-399E42641256}" presName="compNode" presStyleCnt="0"/>
      <dgm:spPr/>
    </dgm:pt>
    <dgm:pt modelId="{D9DACE0D-328C-407B-B3AE-616EADAC7FBC}" type="pres">
      <dgm:prSet presAssocID="{CE3F6BFD-2295-4B4A-8EB7-399E42641256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solidFill>
            <a:schemeClr val="accent1"/>
          </a:solidFill>
        </a:ln>
      </dgm:spPr>
    </dgm:pt>
    <dgm:pt modelId="{B17C4BFD-F8A0-4FF6-9566-CE6DA2634A54}" type="pres">
      <dgm:prSet presAssocID="{CE3F6BFD-2295-4B4A-8EB7-399E42641256}" presName="textRect" presStyleLbl="revTx" presStyleIdx="1" presStyleCnt="4">
        <dgm:presLayoutVars>
          <dgm:bulletEnabled val="1"/>
        </dgm:presLayoutVars>
      </dgm:prSet>
      <dgm:spPr/>
    </dgm:pt>
    <dgm:pt modelId="{CE3A83F0-AF5B-40C4-A111-9F48F8A39994}" type="pres">
      <dgm:prSet presAssocID="{1171EB0A-BCAF-4DD7-A0A5-A62C1CF6ED46}" presName="sibTrans" presStyleLbl="sibTrans2D1" presStyleIdx="0" presStyleCnt="0"/>
      <dgm:spPr/>
    </dgm:pt>
    <dgm:pt modelId="{D0C5FBAA-DF93-4AB6-9DF7-405D6C64116D}" type="pres">
      <dgm:prSet presAssocID="{2ABC7633-C625-4177-9AF6-A3FAB63DAF7D}" presName="compNode" presStyleCnt="0"/>
      <dgm:spPr/>
    </dgm:pt>
    <dgm:pt modelId="{AC4876F1-8B52-4DA7-8CA7-97046ED6DAA8}" type="pres">
      <dgm:prSet presAssocID="{2ABC7633-C625-4177-9AF6-A3FAB63DAF7D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solidFill>
            <a:schemeClr val="accent1"/>
          </a:solidFill>
        </a:ln>
      </dgm:spPr>
    </dgm:pt>
    <dgm:pt modelId="{EF7DBA84-8F11-4D37-91F7-E78F7323C923}" type="pres">
      <dgm:prSet presAssocID="{2ABC7633-C625-4177-9AF6-A3FAB63DAF7D}" presName="textRect" presStyleLbl="revTx" presStyleIdx="2" presStyleCnt="4">
        <dgm:presLayoutVars>
          <dgm:bulletEnabled val="1"/>
        </dgm:presLayoutVars>
      </dgm:prSet>
      <dgm:spPr/>
    </dgm:pt>
    <dgm:pt modelId="{6253FD6F-9832-47FD-90BA-49EB83E4CCE9}" type="pres">
      <dgm:prSet presAssocID="{59B388DE-EF92-4A68-BA41-3E83215F5DAE}" presName="sibTrans" presStyleLbl="sibTrans2D1" presStyleIdx="0" presStyleCnt="0"/>
      <dgm:spPr/>
    </dgm:pt>
    <dgm:pt modelId="{8C4D0076-75D1-4D82-92B3-9AD668F2F22A}" type="pres">
      <dgm:prSet presAssocID="{29946AD2-7679-4BC2-84C0-DF102C498F56}" presName="compNode" presStyleCnt="0"/>
      <dgm:spPr/>
    </dgm:pt>
    <dgm:pt modelId="{431263EF-B2E5-43FE-A9D6-7834AD145A79}" type="pres">
      <dgm:prSet presAssocID="{29946AD2-7679-4BC2-84C0-DF102C498F56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55C2B22-EACF-4025-8402-E4C33A94FD53}" type="pres">
      <dgm:prSet presAssocID="{29946AD2-7679-4BC2-84C0-DF102C498F56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5BA3B709-0F0A-473E-8E94-1136B6607726}" srcId="{D10EBEE8-8BA2-494A-8D6A-0ECA6F133700}" destId="{5F0C50C6-D94A-4A5F-9777-0E4B6D5B1AD8}" srcOrd="0" destOrd="0" parTransId="{3212D7E9-A10D-4DD2-82F3-2F63E17719BE}" sibTransId="{9D83FC4B-AF02-41C6-A007-F02018474BEF}"/>
    <dgm:cxn modelId="{6DBB080E-40FC-4A25-9379-230E2B76DEC0}" type="presOf" srcId="{59B388DE-EF92-4A68-BA41-3E83215F5DAE}" destId="{6253FD6F-9832-47FD-90BA-49EB83E4CCE9}" srcOrd="0" destOrd="0" presId="urn:microsoft.com/office/officeart/2005/8/layout/pList1"/>
    <dgm:cxn modelId="{3652251F-6CFC-45BD-AE77-219DA18D4E83}" srcId="{D10EBEE8-8BA2-494A-8D6A-0ECA6F133700}" destId="{CE3F6BFD-2295-4B4A-8EB7-399E42641256}" srcOrd="1" destOrd="0" parTransId="{9BE00F4D-CF24-4630-B21D-240FB8508F44}" sibTransId="{1171EB0A-BCAF-4DD7-A0A5-A62C1CF6ED46}"/>
    <dgm:cxn modelId="{CA403967-4DCA-493F-A122-13EF89DDBA63}" type="presOf" srcId="{D10EBEE8-8BA2-494A-8D6A-0ECA6F133700}" destId="{A3337A0B-37A4-4C55-9621-8F1C4E21A400}" srcOrd="0" destOrd="0" presId="urn:microsoft.com/office/officeart/2005/8/layout/pList1"/>
    <dgm:cxn modelId="{FC5FAC67-88A8-440B-9C2C-24C07083AFDA}" type="presOf" srcId="{9D83FC4B-AF02-41C6-A007-F02018474BEF}" destId="{61AA9A4F-34DE-4823-BF04-5A58AE0AC34F}" srcOrd="0" destOrd="0" presId="urn:microsoft.com/office/officeart/2005/8/layout/pList1"/>
    <dgm:cxn modelId="{EBED7091-0F02-4141-9054-1EB4743EFF18}" type="presOf" srcId="{5F0C50C6-D94A-4A5F-9777-0E4B6D5B1AD8}" destId="{E9C58DBE-2B57-4083-A85A-D8ACB3451F3D}" srcOrd="0" destOrd="0" presId="urn:microsoft.com/office/officeart/2005/8/layout/pList1"/>
    <dgm:cxn modelId="{184C72BF-2B2A-4DB8-B471-EBC961B44257}" srcId="{D10EBEE8-8BA2-494A-8D6A-0ECA6F133700}" destId="{29946AD2-7679-4BC2-84C0-DF102C498F56}" srcOrd="3" destOrd="0" parTransId="{CEB4E74C-F61D-4074-9693-1D8A81375096}" sibTransId="{8ABC9F45-F673-4A6D-BAFF-4D5859F7DC97}"/>
    <dgm:cxn modelId="{676784DA-19CA-46F4-A80D-18ABCF3F6F62}" type="presOf" srcId="{2ABC7633-C625-4177-9AF6-A3FAB63DAF7D}" destId="{EF7DBA84-8F11-4D37-91F7-E78F7323C923}" srcOrd="0" destOrd="0" presId="urn:microsoft.com/office/officeart/2005/8/layout/pList1"/>
    <dgm:cxn modelId="{8E8D03DB-6CF3-4F02-BA9E-9DC5EAFFFF03}" type="presOf" srcId="{CE3F6BFD-2295-4B4A-8EB7-399E42641256}" destId="{B17C4BFD-F8A0-4FF6-9566-CE6DA2634A54}" srcOrd="0" destOrd="0" presId="urn:microsoft.com/office/officeart/2005/8/layout/pList1"/>
    <dgm:cxn modelId="{291B7FE5-B7F8-4221-BF03-F25C2C0AF1D2}" type="presOf" srcId="{29946AD2-7679-4BC2-84C0-DF102C498F56}" destId="{155C2B22-EACF-4025-8402-E4C33A94FD53}" srcOrd="0" destOrd="0" presId="urn:microsoft.com/office/officeart/2005/8/layout/pList1"/>
    <dgm:cxn modelId="{B4C971FE-59A4-4C7D-ABE4-9F0DBB42626B}" type="presOf" srcId="{1171EB0A-BCAF-4DD7-A0A5-A62C1CF6ED46}" destId="{CE3A83F0-AF5B-40C4-A111-9F48F8A39994}" srcOrd="0" destOrd="0" presId="urn:microsoft.com/office/officeart/2005/8/layout/pList1"/>
    <dgm:cxn modelId="{CE73D6FF-EBD9-4FA3-9A69-C3514AAEABDB}" srcId="{D10EBEE8-8BA2-494A-8D6A-0ECA6F133700}" destId="{2ABC7633-C625-4177-9AF6-A3FAB63DAF7D}" srcOrd="2" destOrd="0" parTransId="{1923C79F-8FCB-45B2-8972-8E78F39DA5C2}" sibTransId="{59B388DE-EF92-4A68-BA41-3E83215F5DAE}"/>
    <dgm:cxn modelId="{51FA3BFA-41C8-4D0B-90CC-6D608B620EFD}" type="presParOf" srcId="{A3337A0B-37A4-4C55-9621-8F1C4E21A400}" destId="{2CBE5C1A-2090-4C60-894F-68933AC073B8}" srcOrd="0" destOrd="0" presId="urn:microsoft.com/office/officeart/2005/8/layout/pList1"/>
    <dgm:cxn modelId="{5C4AB4D9-4A7C-49F0-9447-010F8132AEF7}" type="presParOf" srcId="{2CBE5C1A-2090-4C60-894F-68933AC073B8}" destId="{48B07AF8-3987-4E81-9D81-B224B6ED9779}" srcOrd="0" destOrd="0" presId="urn:microsoft.com/office/officeart/2005/8/layout/pList1"/>
    <dgm:cxn modelId="{7EA00E7E-299A-48B8-B2CD-EA47AABFA364}" type="presParOf" srcId="{2CBE5C1A-2090-4C60-894F-68933AC073B8}" destId="{E9C58DBE-2B57-4083-A85A-D8ACB3451F3D}" srcOrd="1" destOrd="0" presId="urn:microsoft.com/office/officeart/2005/8/layout/pList1"/>
    <dgm:cxn modelId="{0C84397E-EBFE-4B4C-9905-50B4D03B79D0}" type="presParOf" srcId="{A3337A0B-37A4-4C55-9621-8F1C4E21A400}" destId="{61AA9A4F-34DE-4823-BF04-5A58AE0AC34F}" srcOrd="1" destOrd="0" presId="urn:microsoft.com/office/officeart/2005/8/layout/pList1"/>
    <dgm:cxn modelId="{63B78E39-2311-44FD-B2CC-0A140BEBF826}" type="presParOf" srcId="{A3337A0B-37A4-4C55-9621-8F1C4E21A400}" destId="{F5B2378F-BF96-413E-B3A4-5CC5215D3127}" srcOrd="2" destOrd="0" presId="urn:microsoft.com/office/officeart/2005/8/layout/pList1"/>
    <dgm:cxn modelId="{23F55EC9-16DD-4BD2-A76D-38791496AF97}" type="presParOf" srcId="{F5B2378F-BF96-413E-B3A4-5CC5215D3127}" destId="{D9DACE0D-328C-407B-B3AE-616EADAC7FBC}" srcOrd="0" destOrd="0" presId="urn:microsoft.com/office/officeart/2005/8/layout/pList1"/>
    <dgm:cxn modelId="{F392B619-5678-4A82-8BAB-C5FE8E9C4425}" type="presParOf" srcId="{F5B2378F-BF96-413E-B3A4-5CC5215D3127}" destId="{B17C4BFD-F8A0-4FF6-9566-CE6DA2634A54}" srcOrd="1" destOrd="0" presId="urn:microsoft.com/office/officeart/2005/8/layout/pList1"/>
    <dgm:cxn modelId="{D2A5C3B7-3FEB-463C-8329-6AAA890E5A31}" type="presParOf" srcId="{A3337A0B-37A4-4C55-9621-8F1C4E21A400}" destId="{CE3A83F0-AF5B-40C4-A111-9F48F8A39994}" srcOrd="3" destOrd="0" presId="urn:microsoft.com/office/officeart/2005/8/layout/pList1"/>
    <dgm:cxn modelId="{A0ACFA30-D9B0-4BC9-8B8C-EAB3FDE33BEA}" type="presParOf" srcId="{A3337A0B-37A4-4C55-9621-8F1C4E21A400}" destId="{D0C5FBAA-DF93-4AB6-9DF7-405D6C64116D}" srcOrd="4" destOrd="0" presId="urn:microsoft.com/office/officeart/2005/8/layout/pList1"/>
    <dgm:cxn modelId="{42CA5D0E-94F2-4BA8-B74C-C098DE962D3A}" type="presParOf" srcId="{D0C5FBAA-DF93-4AB6-9DF7-405D6C64116D}" destId="{AC4876F1-8B52-4DA7-8CA7-97046ED6DAA8}" srcOrd="0" destOrd="0" presId="urn:microsoft.com/office/officeart/2005/8/layout/pList1"/>
    <dgm:cxn modelId="{925AD547-73C7-423C-B1DE-8B5D9BB74B40}" type="presParOf" srcId="{D0C5FBAA-DF93-4AB6-9DF7-405D6C64116D}" destId="{EF7DBA84-8F11-4D37-91F7-E78F7323C923}" srcOrd="1" destOrd="0" presId="urn:microsoft.com/office/officeart/2005/8/layout/pList1"/>
    <dgm:cxn modelId="{B2FB6B82-21EC-4627-8776-FA7C7A725F7D}" type="presParOf" srcId="{A3337A0B-37A4-4C55-9621-8F1C4E21A400}" destId="{6253FD6F-9832-47FD-90BA-49EB83E4CCE9}" srcOrd="5" destOrd="0" presId="urn:microsoft.com/office/officeart/2005/8/layout/pList1"/>
    <dgm:cxn modelId="{68D01FB3-2AB5-443D-B7FC-8FF7DF80B0E4}" type="presParOf" srcId="{A3337A0B-37A4-4C55-9621-8F1C4E21A400}" destId="{8C4D0076-75D1-4D82-92B3-9AD668F2F22A}" srcOrd="6" destOrd="0" presId="urn:microsoft.com/office/officeart/2005/8/layout/pList1"/>
    <dgm:cxn modelId="{3F776AD2-5F51-4CAA-9D82-1D6EC23B0860}" type="presParOf" srcId="{8C4D0076-75D1-4D82-92B3-9AD668F2F22A}" destId="{431263EF-B2E5-43FE-A9D6-7834AD145A79}" srcOrd="0" destOrd="0" presId="urn:microsoft.com/office/officeart/2005/8/layout/pList1"/>
    <dgm:cxn modelId="{F78D9978-F2A6-4C01-8A8A-73A5790012B7}" type="presParOf" srcId="{8C4D0076-75D1-4D82-92B3-9AD668F2F22A}" destId="{155C2B22-EACF-4025-8402-E4C33A94FD5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Q1:</a:t>
          </a:r>
          <a:r>
            <a:rPr lang="fr-CA" altLang="zh-CN" sz="1400" kern="1200" dirty="0"/>
            <a:t> How </a:t>
          </a:r>
          <a:r>
            <a:rPr lang="en-US" altLang="zh-CN" sz="1400" kern="1200" dirty="0"/>
            <a:t>did these provinces act differently in different stages of lockdown and re-opening?</a:t>
          </a:r>
          <a:r>
            <a:rPr lang="en-US" sz="1400" kern="1200" dirty="0"/>
            <a:t>  </a:t>
          </a:r>
        </a:p>
      </dsp:txBody>
      <dsp:txXfrm>
        <a:off x="54974" y="2798862"/>
        <a:ext cx="2868750" cy="720000"/>
      </dsp:txXfrm>
    </dsp:sp>
    <dsp:sp modelId="{BCD8CDD9-0C56-4401-ADB1-8B48DAB2C96F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Q2: </a:t>
          </a:r>
          <a:r>
            <a:rPr lang="en-US" altLang="zh-CN" sz="1400" kern="1200" dirty="0"/>
            <a:t>How does Canada compared to other countries with respect to its outdoor visits?</a:t>
          </a:r>
          <a:r>
            <a:rPr lang="en-US" sz="1400" kern="1200" dirty="0"/>
            <a:t> </a:t>
          </a:r>
        </a:p>
      </dsp:txBody>
      <dsp:txXfrm>
        <a:off x="3425756" y="2798862"/>
        <a:ext cx="2868750" cy="720000"/>
      </dsp:txXfrm>
    </dsp:sp>
    <dsp:sp modelId="{FF93E135-77D6-48A0-8871-9BC93D705D06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Q3:</a:t>
          </a:r>
          <a:r>
            <a:rPr lang="fr-CA" altLang="zh-CN" sz="1400" kern="1200" dirty="0"/>
            <a:t>Can you combine any </a:t>
          </a:r>
          <a:r>
            <a:rPr lang="en-US" altLang="zh-CN" sz="1400" kern="1200" dirty="0"/>
            <a:t>additional resources to provide us with a unique finding?</a:t>
          </a:r>
          <a:r>
            <a:rPr lang="en-US" sz="1400" kern="1200" dirty="0"/>
            <a:t> </a:t>
          </a:r>
        </a:p>
      </dsp:txBody>
      <dsp:txXfrm>
        <a:off x="6796537" y="2798862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4CE2B-6A32-471B-A07D-89FFA78C135B}">
      <dsp:nvSpPr>
        <dsp:cNvPr id="0" name=""/>
        <dsp:cNvSpPr/>
      </dsp:nvSpPr>
      <dsp:spPr>
        <a:xfrm>
          <a:off x="0" y="381296"/>
          <a:ext cx="4754880" cy="10427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mobility in residential area was decreased in each province </a:t>
          </a:r>
        </a:p>
      </dsp:txBody>
      <dsp:txXfrm>
        <a:off x="50903" y="432199"/>
        <a:ext cx="4653074" cy="940956"/>
      </dsp:txXfrm>
    </dsp:sp>
    <dsp:sp modelId="{62A1E17F-0301-481D-A7E3-4D4867AAEE1F}">
      <dsp:nvSpPr>
        <dsp:cNvPr id="0" name=""/>
        <dsp:cNvSpPr/>
      </dsp:nvSpPr>
      <dsp:spPr>
        <a:xfrm>
          <a:off x="0" y="1490298"/>
          <a:ext cx="4754880" cy="10427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Decreasing in a range from 3.85% to 6.75%</a:t>
          </a:r>
        </a:p>
      </dsp:txBody>
      <dsp:txXfrm>
        <a:off x="50903" y="1541201"/>
        <a:ext cx="4653074" cy="940956"/>
      </dsp:txXfrm>
    </dsp:sp>
    <dsp:sp modelId="{164D077F-96A4-424B-8FDC-25D24809D8A7}">
      <dsp:nvSpPr>
        <dsp:cNvPr id="0" name=""/>
        <dsp:cNvSpPr/>
      </dsp:nvSpPr>
      <dsp:spPr>
        <a:xfrm>
          <a:off x="0" y="2599301"/>
          <a:ext cx="4754880" cy="10427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People had more choices during stage 2 </a:t>
          </a:r>
          <a:r>
            <a:rPr lang="zh-CN" sz="2300" kern="1200" dirty="0"/>
            <a:t>→ </a:t>
          </a:r>
          <a:r>
            <a:rPr lang="en-US" sz="2300" kern="1200" dirty="0"/>
            <a:t>might not always stay at home </a:t>
          </a:r>
        </a:p>
      </dsp:txBody>
      <dsp:txXfrm>
        <a:off x="50903" y="2650204"/>
        <a:ext cx="4653074" cy="940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491AD-4FF2-46C3-806E-97E255812B41}">
      <dsp:nvSpPr>
        <dsp:cNvPr id="0" name=""/>
        <dsp:cNvSpPr/>
      </dsp:nvSpPr>
      <dsp:spPr>
        <a:xfrm>
          <a:off x="975353" y="849182"/>
          <a:ext cx="1255514" cy="12555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9D8B1-3177-4883-B6CB-DEAD33070290}">
      <dsp:nvSpPr>
        <dsp:cNvPr id="0" name=""/>
        <dsp:cNvSpPr/>
      </dsp:nvSpPr>
      <dsp:spPr>
        <a:xfrm>
          <a:off x="186826" y="2453542"/>
          <a:ext cx="2790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mobility of park in each state were increased </a:t>
          </a:r>
        </a:p>
      </dsp:txBody>
      <dsp:txXfrm>
        <a:off x="186826" y="2453542"/>
        <a:ext cx="2790032" cy="720000"/>
      </dsp:txXfrm>
    </dsp:sp>
    <dsp:sp modelId="{34B392E7-F5DA-4F1B-8C7F-2FAA702C56ED}">
      <dsp:nvSpPr>
        <dsp:cNvPr id="0" name=""/>
        <dsp:cNvSpPr/>
      </dsp:nvSpPr>
      <dsp:spPr>
        <a:xfrm>
          <a:off x="4232373" y="849182"/>
          <a:ext cx="1255514" cy="12555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B8B94-279C-442A-B58C-50C6CDC60597}">
      <dsp:nvSpPr>
        <dsp:cNvPr id="0" name=""/>
        <dsp:cNvSpPr/>
      </dsp:nvSpPr>
      <dsp:spPr>
        <a:xfrm>
          <a:off x="3465114" y="2453542"/>
          <a:ext cx="2790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Increasing in a range from 32.2% to 75.7%</a:t>
          </a:r>
        </a:p>
      </dsp:txBody>
      <dsp:txXfrm>
        <a:off x="3465114" y="2453542"/>
        <a:ext cx="2790032" cy="720000"/>
      </dsp:txXfrm>
    </dsp:sp>
    <dsp:sp modelId="{24D877E2-9C6C-45B9-9810-E8D5799FAE27}">
      <dsp:nvSpPr>
        <dsp:cNvPr id="0" name=""/>
        <dsp:cNvSpPr/>
      </dsp:nvSpPr>
      <dsp:spPr>
        <a:xfrm>
          <a:off x="7510662" y="849182"/>
          <a:ext cx="1255514" cy="12555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9BDDA-F3A7-4D75-9882-709897088DE6}">
      <dsp:nvSpPr>
        <dsp:cNvPr id="0" name=""/>
        <dsp:cNvSpPr/>
      </dsp:nvSpPr>
      <dsp:spPr>
        <a:xfrm>
          <a:off x="6743403" y="2453542"/>
          <a:ext cx="2790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As the pandemic was getting better, people would like to go out and take a walk</a:t>
          </a:r>
          <a:endParaRPr lang="en-US" sz="1700" kern="1200" dirty="0"/>
        </a:p>
      </dsp:txBody>
      <dsp:txXfrm>
        <a:off x="6743403" y="2453542"/>
        <a:ext cx="279003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15943-7F91-451F-96B6-71D87BADA95D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C735E-24E0-4B4E-8161-D8A7F4650ECB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C0ADE-D0F1-48E2-8F3F-26A317AE5B7B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The mobility in retail and recreation was increase in each province</a:t>
          </a:r>
        </a:p>
      </dsp:txBody>
      <dsp:txXfrm>
        <a:off x="54974" y="2798862"/>
        <a:ext cx="2868750" cy="720000"/>
      </dsp:txXfrm>
    </dsp:sp>
    <dsp:sp modelId="{D2D1B7A6-9C3D-4143-BC4E-6BC9CD1DB337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7B97C-300D-4BDE-9EFC-4F4427719BF5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96ED7-F911-4E55-AE72-5DC524E0C21F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Increasing in a range from 15.65% to 21.91%</a:t>
          </a:r>
        </a:p>
      </dsp:txBody>
      <dsp:txXfrm>
        <a:off x="3425756" y="2798862"/>
        <a:ext cx="2868750" cy="720000"/>
      </dsp:txXfrm>
    </dsp:sp>
    <dsp:sp modelId="{30629B6E-81CE-4946-87BC-445E23CCE2DB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EFD66-3134-4D3E-A8EC-54B7F8320D30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6F578-18AA-4D6F-B651-F7924FE8611F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People have more choices to go out and have fun</a:t>
          </a:r>
        </a:p>
      </dsp:txBody>
      <dsp:txXfrm>
        <a:off x="6796537" y="2798862"/>
        <a:ext cx="286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491AD-4FF2-46C3-806E-97E255812B41}">
      <dsp:nvSpPr>
        <dsp:cNvPr id="0" name=""/>
        <dsp:cNvSpPr/>
      </dsp:nvSpPr>
      <dsp:spPr>
        <a:xfrm>
          <a:off x="954085" y="849182"/>
          <a:ext cx="1255514" cy="12555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9D8B1-3177-4883-B6CB-DEAD33070290}">
      <dsp:nvSpPr>
        <dsp:cNvPr id="0" name=""/>
        <dsp:cNvSpPr/>
      </dsp:nvSpPr>
      <dsp:spPr>
        <a:xfrm>
          <a:off x="186826" y="2453542"/>
          <a:ext cx="2790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mobility of transit station &amp; workplace in each state were increased </a:t>
          </a:r>
        </a:p>
      </dsp:txBody>
      <dsp:txXfrm>
        <a:off x="186826" y="2453542"/>
        <a:ext cx="2790032" cy="720000"/>
      </dsp:txXfrm>
    </dsp:sp>
    <dsp:sp modelId="{34B392E7-F5DA-4F1B-8C7F-2FAA702C56ED}">
      <dsp:nvSpPr>
        <dsp:cNvPr id="0" name=""/>
        <dsp:cNvSpPr/>
      </dsp:nvSpPr>
      <dsp:spPr>
        <a:xfrm>
          <a:off x="4232373" y="849182"/>
          <a:ext cx="1255514" cy="12555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B8B94-279C-442A-B58C-50C6CDC60597}">
      <dsp:nvSpPr>
        <dsp:cNvPr id="0" name=""/>
        <dsp:cNvSpPr/>
      </dsp:nvSpPr>
      <dsp:spPr>
        <a:xfrm>
          <a:off x="3465114" y="2453542"/>
          <a:ext cx="2790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Increase in a range from 4.98% to 34.51%</a:t>
          </a:r>
        </a:p>
      </dsp:txBody>
      <dsp:txXfrm>
        <a:off x="3465114" y="2453542"/>
        <a:ext cx="2790032" cy="720000"/>
      </dsp:txXfrm>
    </dsp:sp>
    <dsp:sp modelId="{24D877E2-9C6C-45B9-9810-E8D5799FAE27}">
      <dsp:nvSpPr>
        <dsp:cNvPr id="0" name=""/>
        <dsp:cNvSpPr/>
      </dsp:nvSpPr>
      <dsp:spPr>
        <a:xfrm>
          <a:off x="7510662" y="849182"/>
          <a:ext cx="1255514" cy="12555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9BDDA-F3A7-4D75-9882-709897088DE6}">
      <dsp:nvSpPr>
        <dsp:cNvPr id="0" name=""/>
        <dsp:cNvSpPr/>
      </dsp:nvSpPr>
      <dsp:spPr>
        <a:xfrm>
          <a:off x="6743403" y="2453542"/>
          <a:ext cx="2790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More and more people back to work during stage 2, instead of working online </a:t>
          </a:r>
        </a:p>
      </dsp:txBody>
      <dsp:txXfrm>
        <a:off x="6743403" y="2453542"/>
        <a:ext cx="2790032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38538-7078-4F2D-9762-C21276A91638}">
      <dsp:nvSpPr>
        <dsp:cNvPr id="0" name=""/>
        <dsp:cNvSpPr/>
      </dsp:nvSpPr>
      <dsp:spPr>
        <a:xfrm>
          <a:off x="1615851" y="2998"/>
          <a:ext cx="3089790" cy="18538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mobility of parks in stage 3 were all increased</a:t>
          </a:r>
        </a:p>
      </dsp:txBody>
      <dsp:txXfrm>
        <a:off x="1615851" y="2998"/>
        <a:ext cx="3089790" cy="1853874"/>
      </dsp:txXfrm>
    </dsp:sp>
    <dsp:sp modelId="{F9078346-3850-4C6B-AB3C-2CA91418D720}">
      <dsp:nvSpPr>
        <dsp:cNvPr id="0" name=""/>
        <dsp:cNvSpPr/>
      </dsp:nvSpPr>
      <dsp:spPr>
        <a:xfrm>
          <a:off x="5014620" y="2998"/>
          <a:ext cx="3089790" cy="18538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Comparing to baseline, the mobility had more than double than the baseline </a:t>
          </a:r>
        </a:p>
      </dsp:txBody>
      <dsp:txXfrm>
        <a:off x="5014620" y="2998"/>
        <a:ext cx="3089790" cy="1853874"/>
      </dsp:txXfrm>
    </dsp:sp>
    <dsp:sp modelId="{D7484A35-3B75-4ACF-ACB9-0D0DF41E4EBD}">
      <dsp:nvSpPr>
        <dsp:cNvPr id="0" name=""/>
        <dsp:cNvSpPr/>
      </dsp:nvSpPr>
      <dsp:spPr>
        <a:xfrm>
          <a:off x="1615851" y="2165852"/>
          <a:ext cx="3089790" cy="18538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People were more likely to go to park, instead of shopping </a:t>
          </a:r>
        </a:p>
      </dsp:txBody>
      <dsp:txXfrm>
        <a:off x="1615851" y="2165852"/>
        <a:ext cx="3089790" cy="1853874"/>
      </dsp:txXfrm>
    </dsp:sp>
    <dsp:sp modelId="{EB10E311-AB7C-4D77-B566-A656189A617D}">
      <dsp:nvSpPr>
        <dsp:cNvPr id="0" name=""/>
        <dsp:cNvSpPr/>
      </dsp:nvSpPr>
      <dsp:spPr>
        <a:xfrm>
          <a:off x="5014620" y="2165852"/>
          <a:ext cx="3089790" cy="18538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restriction for parks from government was the least </a:t>
          </a:r>
        </a:p>
      </dsp:txBody>
      <dsp:txXfrm>
        <a:off x="5014620" y="2165852"/>
        <a:ext cx="3089790" cy="18538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07AF8-3987-4E81-9D81-B224B6ED9779}">
      <dsp:nvSpPr>
        <dsp:cNvPr id="0" name=""/>
        <dsp:cNvSpPr/>
      </dsp:nvSpPr>
      <dsp:spPr>
        <a:xfrm>
          <a:off x="4745" y="814488"/>
          <a:ext cx="2258252" cy="155593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58DBE-2B57-4083-A85A-D8ACB3451F3D}">
      <dsp:nvSpPr>
        <dsp:cNvPr id="0" name=""/>
        <dsp:cNvSpPr/>
      </dsp:nvSpPr>
      <dsp:spPr>
        <a:xfrm>
          <a:off x="4745" y="2370424"/>
          <a:ext cx="2258252" cy="837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CANADA</a:t>
          </a:r>
          <a:endParaRPr lang="zh-CN" altLang="en-US" sz="2600" kern="1200" dirty="0"/>
        </a:p>
      </dsp:txBody>
      <dsp:txXfrm>
        <a:off x="4745" y="2370424"/>
        <a:ext cx="2258252" cy="837811"/>
      </dsp:txXfrm>
    </dsp:sp>
    <dsp:sp modelId="{D9DACE0D-328C-407B-B3AE-616EADAC7FBC}">
      <dsp:nvSpPr>
        <dsp:cNvPr id="0" name=""/>
        <dsp:cNvSpPr/>
      </dsp:nvSpPr>
      <dsp:spPr>
        <a:xfrm>
          <a:off x="2488918" y="814488"/>
          <a:ext cx="2258252" cy="155593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C4BFD-F8A0-4FF6-9566-CE6DA2634A54}">
      <dsp:nvSpPr>
        <dsp:cNvPr id="0" name=""/>
        <dsp:cNvSpPr/>
      </dsp:nvSpPr>
      <dsp:spPr>
        <a:xfrm>
          <a:off x="2488918" y="2370424"/>
          <a:ext cx="2258252" cy="837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THE US</a:t>
          </a:r>
          <a:endParaRPr lang="zh-CN" altLang="en-US" sz="2600" kern="1200" dirty="0"/>
        </a:p>
      </dsp:txBody>
      <dsp:txXfrm>
        <a:off x="2488918" y="2370424"/>
        <a:ext cx="2258252" cy="837811"/>
      </dsp:txXfrm>
    </dsp:sp>
    <dsp:sp modelId="{AC4876F1-8B52-4DA7-8CA7-97046ED6DAA8}">
      <dsp:nvSpPr>
        <dsp:cNvPr id="0" name=""/>
        <dsp:cNvSpPr/>
      </dsp:nvSpPr>
      <dsp:spPr>
        <a:xfrm>
          <a:off x="4973091" y="814488"/>
          <a:ext cx="2258252" cy="155593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DBA84-8F11-4D37-91F7-E78F7323C923}">
      <dsp:nvSpPr>
        <dsp:cNvPr id="0" name=""/>
        <dsp:cNvSpPr/>
      </dsp:nvSpPr>
      <dsp:spPr>
        <a:xfrm>
          <a:off x="4973091" y="2370424"/>
          <a:ext cx="2258252" cy="837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SOUTH KOREA</a:t>
          </a:r>
          <a:endParaRPr lang="zh-CN" altLang="en-US" sz="2600" kern="1200" dirty="0"/>
        </a:p>
      </dsp:txBody>
      <dsp:txXfrm>
        <a:off x="4973091" y="2370424"/>
        <a:ext cx="2258252" cy="837811"/>
      </dsp:txXfrm>
    </dsp:sp>
    <dsp:sp modelId="{431263EF-B2E5-43FE-A9D6-7834AD145A79}">
      <dsp:nvSpPr>
        <dsp:cNvPr id="0" name=""/>
        <dsp:cNvSpPr/>
      </dsp:nvSpPr>
      <dsp:spPr>
        <a:xfrm>
          <a:off x="7457263" y="814488"/>
          <a:ext cx="2258252" cy="155593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C2B22-EACF-4025-8402-E4C33A94FD53}">
      <dsp:nvSpPr>
        <dsp:cNvPr id="0" name=""/>
        <dsp:cNvSpPr/>
      </dsp:nvSpPr>
      <dsp:spPr>
        <a:xfrm>
          <a:off x="7457263" y="2370424"/>
          <a:ext cx="2258252" cy="837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BRAZIL</a:t>
          </a:r>
          <a:endParaRPr lang="zh-CN" altLang="en-US" sz="2600" kern="1200" dirty="0"/>
        </a:p>
      </dsp:txBody>
      <dsp:txXfrm>
        <a:off x="7457263" y="2370424"/>
        <a:ext cx="2258252" cy="837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0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45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23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40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69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86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23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92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5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1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DATATHON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Eric Chen, Kevin Wang, Kevin Zhu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2DF6D-5B07-4AB8-A872-307FD53B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Stage 1 – Retail and Recreation </a:t>
            </a:r>
            <a:endParaRPr lang="zh-CN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6B39CE-DD5B-4C6F-BC91-EAD8B0FAB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Manitoba </a:t>
            </a:r>
            <a:endParaRPr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66172D-1120-4A67-8C95-3B06309E10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Allow most retails to open under some certain restrictions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Reopen: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Jewelers;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Clothing Store;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Small Grocery Store; and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Similar Business 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CF2635C-6B0A-4461-ABA2-CF7DCED99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 altLang="zh-CN" dirty="0"/>
              <a:t>Ontario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51EAB7-C887-4B50-90EF-8BFBBCB270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Recommend for car-side pick up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8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age 1: Workplace Dashboard ">
            <a:extLst>
              <a:ext uri="{FF2B5EF4-FFF2-40B4-BE49-F238E27FC236}">
                <a16:creationId xmlns:a16="http://schemas.microsoft.com/office/drawing/2014/main" id="{2FE956FD-0446-47C0-AA34-5D3F08A76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1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BD9D9-9425-4D3D-9C76-033BBD20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>
            <a:normAutofit/>
          </a:bodyPr>
          <a:lstStyle/>
          <a:p>
            <a:r>
              <a:rPr lang="en-US" altLang="zh-CN" dirty="0"/>
              <a:t>Stage 2</a:t>
            </a:r>
            <a:endParaRPr lang="zh-CN" alt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D7BB74E6-0C79-42AE-8242-051C78FE5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240182"/>
              </p:ext>
            </p:extLst>
          </p:nvPr>
        </p:nvGraphicFramePr>
        <p:xfrm>
          <a:off x="942975" y="1185037"/>
          <a:ext cx="6596064" cy="443871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356223">
                  <a:extLst>
                    <a:ext uri="{9D8B030D-6E8A-4147-A177-3AD203B41FA5}">
                      <a16:colId xmlns:a16="http://schemas.microsoft.com/office/drawing/2014/main" val="2281460780"/>
                    </a:ext>
                  </a:extLst>
                </a:gridCol>
                <a:gridCol w="3239841">
                  <a:extLst>
                    <a:ext uri="{9D8B030D-6E8A-4147-A177-3AD203B41FA5}">
                      <a16:colId xmlns:a16="http://schemas.microsoft.com/office/drawing/2014/main" val="1205500360"/>
                    </a:ext>
                  </a:extLst>
                </a:gridCol>
              </a:tblGrid>
              <a:tr h="613093">
                <a:tc>
                  <a:txBody>
                    <a:bodyPr/>
                    <a:lstStyle/>
                    <a:p>
                      <a:r>
                        <a:rPr lang="en-US" altLang="zh-CN" sz="1900" b="1" kern="1200" cap="all" spc="6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  <a:endParaRPr lang="zh-CN" altLang="en-US" sz="1900" b="1" kern="1200" cap="all" spc="6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61486" marR="261486" marT="142628" marB="14262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b="1" cap="all" spc="6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zh-CN" altLang="en-US" sz="19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42628" marB="14262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273787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 dirty="0">
                          <a:solidFill>
                            <a:schemeClr val="tx1"/>
                          </a:solidFill>
                        </a:rPr>
                        <a:t>B.C.</a:t>
                      </a:r>
                      <a:endParaRPr lang="zh-CN" alt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CA" sz="25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May 19 – June 23</a:t>
                      </a:r>
                    </a:p>
                  </a:txBody>
                  <a:tcPr marL="63500" marR="63500" marT="63500" marB="635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588763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 dirty="0">
                          <a:solidFill>
                            <a:schemeClr val="tx1"/>
                          </a:solidFill>
                        </a:rPr>
                        <a:t>Manitoba </a:t>
                      </a:r>
                      <a:endParaRPr lang="zh-CN" alt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CA" sz="25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June 1 – June 20</a:t>
                      </a:r>
                    </a:p>
                  </a:txBody>
                  <a:tcPr marL="63500" marR="63500" marT="63500" marB="635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053564"/>
                  </a:ext>
                </a:extLst>
              </a:tr>
              <a:tr h="1064453">
                <a:tc>
                  <a:txBody>
                    <a:bodyPr/>
                    <a:lstStyle/>
                    <a:p>
                      <a:r>
                        <a:rPr lang="en-US" altLang="zh-CN" sz="2500" cap="none" spc="0" dirty="0">
                          <a:solidFill>
                            <a:schemeClr val="tx1"/>
                          </a:solidFill>
                        </a:rPr>
                        <a:t>Newfoundland and Labrador</a:t>
                      </a:r>
                      <a:endParaRPr lang="zh-CN" alt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CA" sz="25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June 8 – June 24</a:t>
                      </a:r>
                    </a:p>
                  </a:txBody>
                  <a:tcPr marL="63500" marR="63500" marT="63500" marB="635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181086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>
                          <a:solidFill>
                            <a:schemeClr val="tx1"/>
                          </a:solidFill>
                        </a:rPr>
                        <a:t>Ontario</a:t>
                      </a:r>
                      <a:endParaRPr lang="zh-CN" alt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CA" sz="25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June, 12 – July 16</a:t>
                      </a:r>
                    </a:p>
                  </a:txBody>
                  <a:tcPr marL="63500" marR="63500" marT="63500" marB="635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574237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>
                          <a:solidFill>
                            <a:schemeClr val="tx1"/>
                          </a:solidFill>
                        </a:rPr>
                        <a:t>Saskatchewan</a:t>
                      </a:r>
                      <a:endParaRPr lang="zh-CN" alt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CA" sz="25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May, 19 – June 7 </a:t>
                      </a:r>
                    </a:p>
                  </a:txBody>
                  <a:tcPr marL="63500" marR="63500" marT="63500" marB="635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835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448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age 2: Residential Dashboard">
            <a:extLst>
              <a:ext uri="{FF2B5EF4-FFF2-40B4-BE49-F238E27FC236}">
                <a16:creationId xmlns:a16="http://schemas.microsoft.com/office/drawing/2014/main" id="{95BF17AD-AA9D-403B-B279-62E25A81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3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B55E-7350-4783-89C5-0DA3361E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/>
              <a:t>Stage 2 – residential Area </a:t>
            </a:r>
            <a:endParaRPr lang="zh-CN" alt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88CBA9F-B956-475D-B0A8-E368CD8738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340769"/>
              </p:ext>
            </p:extLst>
          </p:nvPr>
        </p:nvGraphicFramePr>
        <p:xfrm>
          <a:off x="1024128" y="2286000"/>
          <a:ext cx="475488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607567F7-2673-4368-9479-CDABD1970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9381" y="2286000"/>
            <a:ext cx="402336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age 2: Parks Dashboard">
            <a:extLst>
              <a:ext uri="{FF2B5EF4-FFF2-40B4-BE49-F238E27FC236}">
                <a16:creationId xmlns:a16="http://schemas.microsoft.com/office/drawing/2014/main" id="{D3438F0A-C3C3-4A60-9D6C-C9382C9C7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00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BDF1-8830-4034-BE86-DAC39DA9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 dirty="0"/>
              <a:t>STAGE 2 – park</a:t>
            </a:r>
            <a:endParaRPr lang="zh-CN" alt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140B28-02DF-460A-9DEC-6DADE1C6B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12957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037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age 2: Retail and Recreation Dashboard">
            <a:extLst>
              <a:ext uri="{FF2B5EF4-FFF2-40B4-BE49-F238E27FC236}">
                <a16:creationId xmlns:a16="http://schemas.microsoft.com/office/drawing/2014/main" id="{FB8B2F88-3815-4BF9-B879-46ACEFD32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6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C744-BDEE-4C8C-B669-08B60EA2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 dirty="0"/>
              <a:t>Stage 2 – retail and recreation </a:t>
            </a:r>
            <a:endParaRPr lang="zh-CN" alt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AB1A1D-AD52-48E7-A741-BA01A8A84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6453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093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age 2: Workplace Dashboard">
            <a:extLst>
              <a:ext uri="{FF2B5EF4-FFF2-40B4-BE49-F238E27FC236}">
                <a16:creationId xmlns:a16="http://schemas.microsoft.com/office/drawing/2014/main" id="{00E9D72E-8CA7-4322-8006-D1EF1CB7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2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Content </a:t>
            </a:r>
          </a:p>
        </p:txBody>
      </p:sp>
      <p:graphicFrame>
        <p:nvGraphicFramePr>
          <p:cNvPr id="5" name="Content Placeholder 2" descr="SmartArt graphic placeholder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259615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BDF1-8830-4034-BE86-DAC39DA9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 dirty="0"/>
              <a:t>STAGE 2 – WORKPLACE</a:t>
            </a:r>
            <a:endParaRPr lang="zh-CN" alt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140B28-02DF-460A-9DEC-6DADE1C6B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89146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1532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BD9D9-9425-4D3D-9C76-033BBD20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>
            <a:normAutofit/>
          </a:bodyPr>
          <a:lstStyle/>
          <a:p>
            <a:r>
              <a:rPr lang="en-US" altLang="zh-CN" dirty="0"/>
              <a:t>Stage 3</a:t>
            </a:r>
            <a:endParaRPr lang="zh-CN" alt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D7BB74E6-0C79-42AE-8242-051C78FE5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085418"/>
              </p:ext>
            </p:extLst>
          </p:nvPr>
        </p:nvGraphicFramePr>
        <p:xfrm>
          <a:off x="942975" y="1185037"/>
          <a:ext cx="6596064" cy="443871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356223">
                  <a:extLst>
                    <a:ext uri="{9D8B030D-6E8A-4147-A177-3AD203B41FA5}">
                      <a16:colId xmlns:a16="http://schemas.microsoft.com/office/drawing/2014/main" val="2281460780"/>
                    </a:ext>
                  </a:extLst>
                </a:gridCol>
                <a:gridCol w="3239841">
                  <a:extLst>
                    <a:ext uri="{9D8B030D-6E8A-4147-A177-3AD203B41FA5}">
                      <a16:colId xmlns:a16="http://schemas.microsoft.com/office/drawing/2014/main" val="1205500360"/>
                    </a:ext>
                  </a:extLst>
                </a:gridCol>
              </a:tblGrid>
              <a:tr h="613093">
                <a:tc>
                  <a:txBody>
                    <a:bodyPr/>
                    <a:lstStyle/>
                    <a:p>
                      <a:r>
                        <a:rPr lang="en-US" altLang="zh-CN" sz="1900" b="1" kern="1200" cap="all" spc="6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  <a:endParaRPr lang="zh-CN" altLang="en-US" sz="1900" b="1" kern="1200" cap="all" spc="6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61486" marR="261486" marT="142628" marB="14262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b="1" cap="all" spc="6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zh-CN" altLang="en-US" sz="19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42628" marB="14262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273787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 dirty="0">
                          <a:solidFill>
                            <a:schemeClr val="tx1"/>
                          </a:solidFill>
                        </a:rPr>
                        <a:t>B.C.</a:t>
                      </a:r>
                      <a:endParaRPr lang="zh-CN" alt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25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June, 24</a:t>
                      </a:r>
                    </a:p>
                  </a:txBody>
                  <a:tcPr marL="63500" marR="63500" marT="63500" marB="635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588763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 dirty="0">
                          <a:solidFill>
                            <a:schemeClr val="tx1"/>
                          </a:solidFill>
                        </a:rPr>
                        <a:t>Manitoba </a:t>
                      </a:r>
                      <a:endParaRPr lang="zh-CN" alt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25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June, 21</a:t>
                      </a:r>
                    </a:p>
                  </a:txBody>
                  <a:tcPr marL="63500" marR="63500" marT="63500" marB="635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053564"/>
                  </a:ext>
                </a:extLst>
              </a:tr>
              <a:tr h="1064453">
                <a:tc>
                  <a:txBody>
                    <a:bodyPr/>
                    <a:lstStyle/>
                    <a:p>
                      <a:r>
                        <a:rPr lang="en-US" altLang="zh-CN" sz="2500" cap="none" spc="0" dirty="0">
                          <a:solidFill>
                            <a:schemeClr val="tx1"/>
                          </a:solidFill>
                        </a:rPr>
                        <a:t>Newfoundland and Labrador</a:t>
                      </a:r>
                      <a:endParaRPr lang="zh-CN" alt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25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June, 25</a:t>
                      </a:r>
                    </a:p>
                  </a:txBody>
                  <a:tcPr marL="63500" marR="63500" marT="63500" marB="635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181086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>
                          <a:solidFill>
                            <a:schemeClr val="tx1"/>
                          </a:solidFill>
                        </a:rPr>
                        <a:t>Ontario</a:t>
                      </a:r>
                      <a:endParaRPr lang="zh-CN" alt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25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July, 17</a:t>
                      </a:r>
                    </a:p>
                  </a:txBody>
                  <a:tcPr marL="63500" marR="63500" marT="63500" marB="635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574237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>
                          <a:solidFill>
                            <a:schemeClr val="tx1"/>
                          </a:solidFill>
                        </a:rPr>
                        <a:t>Saskatchewan</a:t>
                      </a:r>
                      <a:endParaRPr lang="zh-CN" alt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25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June, 8 </a:t>
                      </a:r>
                    </a:p>
                  </a:txBody>
                  <a:tcPr marL="63500" marR="63500" marT="63500" marB="635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835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870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age 3: Parks Dashboard">
            <a:extLst>
              <a:ext uri="{FF2B5EF4-FFF2-40B4-BE49-F238E27FC236}">
                <a16:creationId xmlns:a16="http://schemas.microsoft.com/office/drawing/2014/main" id="{AF83FD64-B692-4328-B8FF-CCF187012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80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age 3: Residential Dashboard">
            <a:extLst>
              <a:ext uri="{FF2B5EF4-FFF2-40B4-BE49-F238E27FC236}">
                <a16:creationId xmlns:a16="http://schemas.microsoft.com/office/drawing/2014/main" id="{768BADFC-B4C1-4177-9068-3F26BEAB6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93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84D3-AC46-42DB-A0B1-45530079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 dirty="0"/>
              <a:t>STAGE 3 - parks </a:t>
            </a:r>
            <a:endParaRPr lang="zh-CN" altLang="en-US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DB2506A-5882-40F1-AFCF-CCB24447E0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77233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9127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age 3: Retail and Recreation Dashboard">
            <a:extLst>
              <a:ext uri="{FF2B5EF4-FFF2-40B4-BE49-F238E27FC236}">
                <a16:creationId xmlns:a16="http://schemas.microsoft.com/office/drawing/2014/main" id="{D313FA1C-51FD-410A-8A33-B3463EA98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56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D30C-5F58-46E9-8504-41B4D172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Stage 3 – </a:t>
            </a:r>
            <a:br>
              <a:rPr lang="en-US" altLang="zh-CN" dirty="0"/>
            </a:br>
            <a:r>
              <a:rPr lang="en-US" altLang="zh-CN" dirty="0"/>
              <a:t>Retail and recreation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7828-5581-4D9F-BC4C-594FC3F8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As transit station had higher mobility, then retail and recreation will also have the high mobility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81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age 3: Workplace Dashboard">
            <a:extLst>
              <a:ext uri="{FF2B5EF4-FFF2-40B4-BE49-F238E27FC236}">
                <a16:creationId xmlns:a16="http://schemas.microsoft.com/office/drawing/2014/main" id="{C1420223-215B-4BC3-A5DD-A5A94727A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46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0FF2-C7DB-4952-9478-173A2ED5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Stage 3 – workplace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9587-6668-4616-ACA9-77B3DECA9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  <a:tabLst>
                <a:tab pos="1771650" algn="l"/>
              </a:tabLst>
            </a:pPr>
            <a:r>
              <a:rPr lang="en-US" altLang="zh-CN" dirty="0"/>
              <a:t> The mobility in the workplace in most of the province increases then decreases except Newfoundland and Labrador is decreasing all the way.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13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tage 3: Residential Dashboard">
            <a:extLst>
              <a:ext uri="{FF2B5EF4-FFF2-40B4-BE49-F238E27FC236}">
                <a16:creationId xmlns:a16="http://schemas.microsoft.com/office/drawing/2014/main" id="{F1233987-CFDB-449A-986C-CF0670849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355CF0-422E-4E6A-95EA-261971F67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D80ED-D088-4B57-8566-F0783156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57" y="637953"/>
            <a:ext cx="7659688" cy="3189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8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Question 1 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8AA5B50B-519E-4763-9EFB-2C80373D1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9091" y="4356608"/>
            <a:ext cx="542047" cy="1997227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298FD7FF-CB14-4A07-B879-0731A1847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3841" y="4214476"/>
            <a:ext cx="369761" cy="1783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CA0D5741-1590-4555-A7A7-DC9B4E2E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951746" y="4122185"/>
            <a:ext cx="201857" cy="172774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3E9C0339-B0D3-40BA-96EF-3C1DB738A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6820" y="4214476"/>
            <a:ext cx="339126" cy="1783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A4B9A42A-C5B8-4470-8743-670E34420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122186"/>
            <a:ext cx="201857" cy="172774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DB12AFC-55F8-4AE8-9351-0F38D0C5D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1447" y="4122187"/>
            <a:ext cx="7978524" cy="1647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C58506DD-7B3D-4594-846B-F78590BE9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5946" y="4356608"/>
            <a:ext cx="3122079" cy="1641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6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6560-E315-4898-8C8B-86B56AA0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Stage 3 – residential Area</a:t>
            </a:r>
            <a:endParaRPr lang="zh-CN" altLang="en-US" sz="4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B9C89B6-DEC3-4E54-BB7E-1BDF1E33C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sz="1600" dirty="0"/>
              <a:t> The mobilities in residential were gradually decrease toward the baseline </a:t>
            </a:r>
          </a:p>
          <a:p>
            <a:pPr marL="0" indent="0"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sz="1600" dirty="0"/>
              <a:t> In stage 3, the number of new cases in Canada were dropped in the lowest point </a:t>
            </a:r>
          </a:p>
          <a:p>
            <a:pPr>
              <a:buFont typeface="Wingdings" panose="05000000000000000000" pitchFamily="2" charset="2"/>
              <a:buChar char="l"/>
            </a:pPr>
            <a:endParaRPr lang="en-US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sz="1600" dirty="0"/>
              <a:t> If the cases getting lower and lower, the restrictions for resident will be less </a:t>
            </a:r>
          </a:p>
        </p:txBody>
      </p:sp>
      <p:pic>
        <p:nvPicPr>
          <p:cNvPr id="4" name="slide2" descr="New Cases in Canada">
            <a:extLst>
              <a:ext uri="{FF2B5EF4-FFF2-40B4-BE49-F238E27FC236}">
                <a16:creationId xmlns:a16="http://schemas.microsoft.com/office/drawing/2014/main" id="{3CB00291-9BE4-406F-8BD3-302AC08F3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42" y="1209299"/>
            <a:ext cx="6909577" cy="443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1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355CF0-422E-4E6A-95EA-261971F67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D80ED-D088-4B57-8566-F0783156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57" y="637953"/>
            <a:ext cx="7659688" cy="3189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8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Question 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altLang="zh-CN" sz="80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8AA5B50B-519E-4763-9EFB-2C80373D1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9091" y="4356608"/>
            <a:ext cx="542047" cy="1997227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298FD7FF-CB14-4A07-B879-0731A1847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3841" y="4214476"/>
            <a:ext cx="369761" cy="1783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CA0D5741-1590-4555-A7A7-DC9B4E2E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951746" y="4122185"/>
            <a:ext cx="201857" cy="172774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3E9C0339-B0D3-40BA-96EF-3C1DB738A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6820" y="4214476"/>
            <a:ext cx="339126" cy="1783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A4B9A42A-C5B8-4470-8743-670E34420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122186"/>
            <a:ext cx="201857" cy="172774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DB12AFC-55F8-4AE8-9351-0F38D0C5D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1447" y="4122187"/>
            <a:ext cx="7978524" cy="1647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C58506DD-7B3D-4594-846B-F78590BE9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5946" y="4356608"/>
            <a:ext cx="3122079" cy="1641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13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6FB690-575A-4EB2-95D1-1C2F993A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COUNTRIES </a:t>
            </a:r>
            <a:endParaRPr lang="zh-CN" alt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264BA8F-E427-40AC-AC3F-F985550B4F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74609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6420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New Cases Dashboard">
            <a:extLst>
              <a:ext uri="{FF2B5EF4-FFF2-40B4-BE49-F238E27FC236}">
                <a16:creationId xmlns:a16="http://schemas.microsoft.com/office/drawing/2014/main" id="{BEA8CB25-258B-49B4-9E97-F8B3E121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69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Grocery and Pharmacy Dashboard">
            <a:extLst>
              <a:ext uri="{FF2B5EF4-FFF2-40B4-BE49-F238E27FC236}">
                <a16:creationId xmlns:a16="http://schemas.microsoft.com/office/drawing/2014/main" id="{794102F2-9749-4D57-9279-9AF612AD6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54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esidential Dashboard">
            <a:extLst>
              <a:ext uri="{FF2B5EF4-FFF2-40B4-BE49-F238E27FC236}">
                <a16:creationId xmlns:a16="http://schemas.microsoft.com/office/drawing/2014/main" id="{8EAFAF18-881F-4469-BFAC-0F986DEF8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slide2" descr="Residential Dashboard">
            <a:extLst>
              <a:ext uri="{FF2B5EF4-FFF2-40B4-BE49-F238E27FC236}">
                <a16:creationId xmlns:a16="http://schemas.microsoft.com/office/drawing/2014/main" id="{62FF6699-F0BD-4D59-A3B3-BE4EFD78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40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Workplace Dashboard">
            <a:extLst>
              <a:ext uri="{FF2B5EF4-FFF2-40B4-BE49-F238E27FC236}">
                <a16:creationId xmlns:a16="http://schemas.microsoft.com/office/drawing/2014/main" id="{61AF2E6F-2082-466B-90D6-605FDB482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50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BDF1-8830-4034-BE86-DAC39DA9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 dirty="0"/>
              <a:t>SUMMARY </a:t>
            </a:r>
            <a:endParaRPr lang="zh-CN" alt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8DBA26-F665-4CC0-93DA-16D8095452C6}"/>
              </a:ext>
            </a:extLst>
          </p:cNvPr>
          <p:cNvGrpSpPr/>
          <p:nvPr/>
        </p:nvGrpSpPr>
        <p:grpSpPr>
          <a:xfrm>
            <a:off x="3872706" y="2286000"/>
            <a:ext cx="4022725" cy="4022725"/>
            <a:chOff x="3872706" y="2286000"/>
            <a:chExt cx="4022725" cy="4022725"/>
          </a:xfrm>
        </p:grpSpPr>
        <p:sp>
          <p:nvSpPr>
            <p:cNvPr id="19" name="Arrow: Quad 18">
              <a:extLst>
                <a:ext uri="{FF2B5EF4-FFF2-40B4-BE49-F238E27FC236}">
                  <a16:creationId xmlns:a16="http://schemas.microsoft.com/office/drawing/2014/main" id="{CD1AEACD-4110-4CF4-8E68-6E522EA578C3}"/>
                </a:ext>
              </a:extLst>
            </p:cNvPr>
            <p:cNvSpPr/>
            <p:nvPr/>
          </p:nvSpPr>
          <p:spPr>
            <a:xfrm>
              <a:off x="3872706" y="2286000"/>
              <a:ext cx="4022725" cy="4022725"/>
            </a:xfrm>
            <a:prstGeom prst="quadArrow">
              <a:avLst>
                <a:gd name="adj1" fmla="val 2000"/>
                <a:gd name="adj2" fmla="val 4000"/>
                <a:gd name="adj3" fmla="val 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FB1A9B-6EB8-48F5-913C-B5808792B1D7}"/>
                </a:ext>
              </a:extLst>
            </p:cNvPr>
            <p:cNvSpPr/>
            <p:nvPr/>
          </p:nvSpPr>
          <p:spPr>
            <a:xfrm>
              <a:off x="4134183" y="2547477"/>
              <a:ext cx="1609090" cy="1609090"/>
            </a:xfrm>
            <a:custGeom>
              <a:avLst/>
              <a:gdLst>
                <a:gd name="connsiteX0" fmla="*/ 0 w 1609090"/>
                <a:gd name="connsiteY0" fmla="*/ 268187 h 1609090"/>
                <a:gd name="connsiteX1" fmla="*/ 268187 w 1609090"/>
                <a:gd name="connsiteY1" fmla="*/ 0 h 1609090"/>
                <a:gd name="connsiteX2" fmla="*/ 1340903 w 1609090"/>
                <a:gd name="connsiteY2" fmla="*/ 0 h 1609090"/>
                <a:gd name="connsiteX3" fmla="*/ 1609090 w 1609090"/>
                <a:gd name="connsiteY3" fmla="*/ 268187 h 1609090"/>
                <a:gd name="connsiteX4" fmla="*/ 1609090 w 1609090"/>
                <a:gd name="connsiteY4" fmla="*/ 1340903 h 1609090"/>
                <a:gd name="connsiteX5" fmla="*/ 1340903 w 1609090"/>
                <a:gd name="connsiteY5" fmla="*/ 1609090 h 1609090"/>
                <a:gd name="connsiteX6" fmla="*/ 268187 w 1609090"/>
                <a:gd name="connsiteY6" fmla="*/ 1609090 h 1609090"/>
                <a:gd name="connsiteX7" fmla="*/ 0 w 1609090"/>
                <a:gd name="connsiteY7" fmla="*/ 1340903 h 1609090"/>
                <a:gd name="connsiteX8" fmla="*/ 0 w 1609090"/>
                <a:gd name="connsiteY8" fmla="*/ 268187 h 16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090" h="1609090">
                  <a:moveTo>
                    <a:pt x="0" y="268187"/>
                  </a:moveTo>
                  <a:cubicBezTo>
                    <a:pt x="0" y="120071"/>
                    <a:pt x="120071" y="0"/>
                    <a:pt x="268187" y="0"/>
                  </a:cubicBezTo>
                  <a:lnTo>
                    <a:pt x="1340903" y="0"/>
                  </a:lnTo>
                  <a:cubicBezTo>
                    <a:pt x="1489019" y="0"/>
                    <a:pt x="1609090" y="120071"/>
                    <a:pt x="1609090" y="268187"/>
                  </a:cubicBezTo>
                  <a:lnTo>
                    <a:pt x="1609090" y="1340903"/>
                  </a:lnTo>
                  <a:cubicBezTo>
                    <a:pt x="1609090" y="1489019"/>
                    <a:pt x="1489019" y="1609090"/>
                    <a:pt x="1340903" y="1609090"/>
                  </a:cubicBezTo>
                  <a:lnTo>
                    <a:pt x="268187" y="1609090"/>
                  </a:lnTo>
                  <a:cubicBezTo>
                    <a:pt x="120071" y="1609090"/>
                    <a:pt x="0" y="1489019"/>
                    <a:pt x="0" y="1340903"/>
                  </a:cubicBezTo>
                  <a:lnTo>
                    <a:pt x="0" y="268187"/>
                  </a:lnTo>
                  <a:close/>
                </a:path>
              </a:pathLst>
            </a:custGeom>
            <a:blipFill rotWithShape="0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1000" r="-21000"/>
              </a:stretch>
            </a:blip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253809" tIns="253809" rIns="253809" bIns="253809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6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F2B47C-5916-46D7-A2F0-2CFEEE738E93}"/>
                </a:ext>
              </a:extLst>
            </p:cNvPr>
            <p:cNvSpPr/>
            <p:nvPr/>
          </p:nvSpPr>
          <p:spPr>
            <a:xfrm>
              <a:off x="6024864" y="2547477"/>
              <a:ext cx="1609090" cy="1609090"/>
            </a:xfrm>
            <a:custGeom>
              <a:avLst/>
              <a:gdLst>
                <a:gd name="connsiteX0" fmla="*/ 0 w 1609090"/>
                <a:gd name="connsiteY0" fmla="*/ 268187 h 1609090"/>
                <a:gd name="connsiteX1" fmla="*/ 268187 w 1609090"/>
                <a:gd name="connsiteY1" fmla="*/ 0 h 1609090"/>
                <a:gd name="connsiteX2" fmla="*/ 1340903 w 1609090"/>
                <a:gd name="connsiteY2" fmla="*/ 0 h 1609090"/>
                <a:gd name="connsiteX3" fmla="*/ 1609090 w 1609090"/>
                <a:gd name="connsiteY3" fmla="*/ 268187 h 1609090"/>
                <a:gd name="connsiteX4" fmla="*/ 1609090 w 1609090"/>
                <a:gd name="connsiteY4" fmla="*/ 1340903 h 1609090"/>
                <a:gd name="connsiteX5" fmla="*/ 1340903 w 1609090"/>
                <a:gd name="connsiteY5" fmla="*/ 1609090 h 1609090"/>
                <a:gd name="connsiteX6" fmla="*/ 268187 w 1609090"/>
                <a:gd name="connsiteY6" fmla="*/ 1609090 h 1609090"/>
                <a:gd name="connsiteX7" fmla="*/ 0 w 1609090"/>
                <a:gd name="connsiteY7" fmla="*/ 1340903 h 1609090"/>
                <a:gd name="connsiteX8" fmla="*/ 0 w 1609090"/>
                <a:gd name="connsiteY8" fmla="*/ 268187 h 16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090" h="1609090">
                  <a:moveTo>
                    <a:pt x="0" y="268187"/>
                  </a:moveTo>
                  <a:cubicBezTo>
                    <a:pt x="0" y="120071"/>
                    <a:pt x="120071" y="0"/>
                    <a:pt x="268187" y="0"/>
                  </a:cubicBezTo>
                  <a:lnTo>
                    <a:pt x="1340903" y="0"/>
                  </a:lnTo>
                  <a:cubicBezTo>
                    <a:pt x="1489019" y="0"/>
                    <a:pt x="1609090" y="120071"/>
                    <a:pt x="1609090" y="268187"/>
                  </a:cubicBezTo>
                  <a:lnTo>
                    <a:pt x="1609090" y="1340903"/>
                  </a:lnTo>
                  <a:cubicBezTo>
                    <a:pt x="1609090" y="1489019"/>
                    <a:pt x="1489019" y="1609090"/>
                    <a:pt x="1340903" y="1609090"/>
                  </a:cubicBezTo>
                  <a:lnTo>
                    <a:pt x="268187" y="1609090"/>
                  </a:lnTo>
                  <a:cubicBezTo>
                    <a:pt x="120071" y="1609090"/>
                    <a:pt x="0" y="1489019"/>
                    <a:pt x="0" y="1340903"/>
                  </a:cubicBezTo>
                  <a:lnTo>
                    <a:pt x="0" y="268187"/>
                  </a:lnTo>
                  <a:close/>
                </a:path>
              </a:pathLst>
            </a:custGeom>
            <a:blipFill rotWithShape="0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253809" tIns="253809" rIns="253809" bIns="253809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6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5C8113-AE68-4704-A03B-55807880789A}"/>
                </a:ext>
              </a:extLst>
            </p:cNvPr>
            <p:cNvSpPr/>
            <p:nvPr/>
          </p:nvSpPr>
          <p:spPr>
            <a:xfrm>
              <a:off x="4134183" y="4438157"/>
              <a:ext cx="1609090" cy="1609090"/>
            </a:xfrm>
            <a:custGeom>
              <a:avLst/>
              <a:gdLst>
                <a:gd name="connsiteX0" fmla="*/ 0 w 1609090"/>
                <a:gd name="connsiteY0" fmla="*/ 268187 h 1609090"/>
                <a:gd name="connsiteX1" fmla="*/ 268187 w 1609090"/>
                <a:gd name="connsiteY1" fmla="*/ 0 h 1609090"/>
                <a:gd name="connsiteX2" fmla="*/ 1340903 w 1609090"/>
                <a:gd name="connsiteY2" fmla="*/ 0 h 1609090"/>
                <a:gd name="connsiteX3" fmla="*/ 1609090 w 1609090"/>
                <a:gd name="connsiteY3" fmla="*/ 268187 h 1609090"/>
                <a:gd name="connsiteX4" fmla="*/ 1609090 w 1609090"/>
                <a:gd name="connsiteY4" fmla="*/ 1340903 h 1609090"/>
                <a:gd name="connsiteX5" fmla="*/ 1340903 w 1609090"/>
                <a:gd name="connsiteY5" fmla="*/ 1609090 h 1609090"/>
                <a:gd name="connsiteX6" fmla="*/ 268187 w 1609090"/>
                <a:gd name="connsiteY6" fmla="*/ 1609090 h 1609090"/>
                <a:gd name="connsiteX7" fmla="*/ 0 w 1609090"/>
                <a:gd name="connsiteY7" fmla="*/ 1340903 h 1609090"/>
                <a:gd name="connsiteX8" fmla="*/ 0 w 1609090"/>
                <a:gd name="connsiteY8" fmla="*/ 268187 h 16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090" h="1609090">
                  <a:moveTo>
                    <a:pt x="0" y="268187"/>
                  </a:moveTo>
                  <a:cubicBezTo>
                    <a:pt x="0" y="120071"/>
                    <a:pt x="120071" y="0"/>
                    <a:pt x="268187" y="0"/>
                  </a:cubicBezTo>
                  <a:lnTo>
                    <a:pt x="1340903" y="0"/>
                  </a:lnTo>
                  <a:cubicBezTo>
                    <a:pt x="1489019" y="0"/>
                    <a:pt x="1609090" y="120071"/>
                    <a:pt x="1609090" y="268187"/>
                  </a:cubicBezTo>
                  <a:lnTo>
                    <a:pt x="1609090" y="1340903"/>
                  </a:lnTo>
                  <a:cubicBezTo>
                    <a:pt x="1609090" y="1489019"/>
                    <a:pt x="1489019" y="1609090"/>
                    <a:pt x="1340903" y="1609090"/>
                  </a:cubicBezTo>
                  <a:lnTo>
                    <a:pt x="268187" y="1609090"/>
                  </a:lnTo>
                  <a:cubicBezTo>
                    <a:pt x="120071" y="1609090"/>
                    <a:pt x="0" y="1489019"/>
                    <a:pt x="0" y="1340903"/>
                  </a:cubicBezTo>
                  <a:lnTo>
                    <a:pt x="0" y="268187"/>
                  </a:lnTo>
                  <a:close/>
                </a:path>
              </a:pathLst>
            </a:custGeom>
            <a:blipFill rotWithShape="0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5000" r="-45000"/>
              </a:stretch>
            </a:blip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253809" tIns="253809" rIns="253809" bIns="253809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600" kern="1200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0A4D737-0CCC-45EC-B441-152667DFFB8D}"/>
                </a:ext>
              </a:extLst>
            </p:cNvPr>
            <p:cNvSpPr/>
            <p:nvPr/>
          </p:nvSpPr>
          <p:spPr>
            <a:xfrm>
              <a:off x="6024864" y="4438157"/>
              <a:ext cx="1609090" cy="1609090"/>
            </a:xfrm>
            <a:prstGeom prst="roundRect">
              <a:avLst/>
            </a:prstGeom>
            <a:blipFill rotWithShape="0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0" r="-50000"/>
              </a:stretch>
            </a:blip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603DF6C-1641-4349-9954-9B4FCF15C26C}"/>
              </a:ext>
            </a:extLst>
          </p:cNvPr>
          <p:cNvSpPr txBox="1"/>
          <p:nvPr/>
        </p:nvSpPr>
        <p:spPr>
          <a:xfrm>
            <a:off x="7633954" y="3244334"/>
            <a:ext cx="289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Mobility, High Recovery </a:t>
            </a:r>
            <a:endParaRPr lang="zh-CN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1D37B1-05CF-4A51-93B2-AAF39FEA5B3E}"/>
              </a:ext>
            </a:extLst>
          </p:cNvPr>
          <p:cNvSpPr txBox="1"/>
          <p:nvPr/>
        </p:nvSpPr>
        <p:spPr>
          <a:xfrm>
            <a:off x="7633954" y="5058036"/>
            <a:ext cx="282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 Mobility, High Recovery </a:t>
            </a:r>
            <a:endParaRPr lang="zh-CN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F54F3-7A5F-49E8-9C1C-A89AF3504A92}"/>
              </a:ext>
            </a:extLst>
          </p:cNvPr>
          <p:cNvSpPr txBox="1"/>
          <p:nvPr/>
        </p:nvSpPr>
        <p:spPr>
          <a:xfrm>
            <a:off x="1237556" y="3167356"/>
            <a:ext cx="282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Mobility, Low Recovery 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06A7A-F7EB-41CE-86C7-3CE4E6968191}"/>
              </a:ext>
            </a:extLst>
          </p:cNvPr>
          <p:cNvSpPr txBox="1"/>
          <p:nvPr/>
        </p:nvSpPr>
        <p:spPr>
          <a:xfrm>
            <a:off x="1237556" y="5058036"/>
            <a:ext cx="276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 Mobility, Low Recovery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97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355CF0-422E-4E6A-95EA-261971F67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D80ED-D088-4B57-8566-F0783156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57" y="637953"/>
            <a:ext cx="7659688" cy="3189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8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Question 3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8AA5B50B-519E-4763-9EFB-2C80373D1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9091" y="4356608"/>
            <a:ext cx="542047" cy="1997227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298FD7FF-CB14-4A07-B879-0731A1847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3841" y="4214476"/>
            <a:ext cx="369761" cy="1783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CA0D5741-1590-4555-A7A7-DC9B4E2E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951746" y="4122185"/>
            <a:ext cx="201857" cy="172774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3E9C0339-B0D3-40BA-96EF-3C1DB738A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6820" y="4214476"/>
            <a:ext cx="339126" cy="1783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A4B9A42A-C5B8-4470-8743-670E34420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122186"/>
            <a:ext cx="201857" cy="172774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DB12AFC-55F8-4AE8-9351-0F38D0C5D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1447" y="4122187"/>
            <a:ext cx="7978524" cy="1647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C58506DD-7B3D-4594-846B-F78590BE9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5946" y="4356608"/>
            <a:ext cx="3122079" cy="1641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30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2DC2E-976A-4D36-9AEA-A6DCCFB3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altLang="zh-CN" b="0" i="0" dirty="0">
                <a:effectLst/>
                <a:latin typeface="Google Sans Display"/>
              </a:rPr>
              <a:t>See what was trending in 2020</a:t>
            </a:r>
            <a:endParaRPr lang="zh-CN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A590D-6D7B-4AAC-9DBB-3C5990BCF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anchor="ctr">
            <a:normAutofit/>
          </a:bodyPr>
          <a:lstStyle/>
          <a:p>
            <a:r>
              <a:rPr lang="fr-CA" altLang="zh-CN" dirty="0"/>
              <a:t>1) Coronavirus</a:t>
            </a:r>
            <a:br>
              <a:rPr lang="fr-CA" altLang="zh-CN" dirty="0"/>
            </a:br>
            <a:r>
              <a:rPr lang="fr-CA" altLang="zh-CN" dirty="0"/>
              <a:t>2) </a:t>
            </a:r>
            <a:r>
              <a:rPr lang="fr-CA" altLang="zh-CN" dirty="0" err="1"/>
              <a:t>Election</a:t>
            </a:r>
            <a:r>
              <a:rPr lang="fr-CA" altLang="zh-CN" dirty="0"/>
              <a:t> </a:t>
            </a:r>
            <a:r>
              <a:rPr lang="fr-CA" altLang="zh-CN" dirty="0" err="1"/>
              <a:t>results</a:t>
            </a:r>
            <a:br>
              <a:rPr lang="fr-CA" altLang="zh-CN" dirty="0"/>
            </a:br>
            <a:r>
              <a:rPr lang="fr-CA" altLang="zh-CN" dirty="0"/>
              <a:t>3) Kobe Bryant</a:t>
            </a:r>
            <a:br>
              <a:rPr lang="fr-CA" altLang="zh-CN" dirty="0"/>
            </a:br>
            <a:r>
              <a:rPr lang="fr-CA" altLang="zh-CN" dirty="0"/>
              <a:t>4) Zoom</a:t>
            </a:r>
            <a:br>
              <a:rPr lang="fr-CA" altLang="zh-CN" dirty="0"/>
            </a:br>
            <a:r>
              <a:rPr lang="fr-CA" altLang="zh-CN" dirty="0"/>
              <a:t>5) IPL</a:t>
            </a:r>
            <a:br>
              <a:rPr lang="fr-CA" altLang="zh-CN" dirty="0"/>
            </a:br>
            <a:r>
              <a:rPr lang="fr-CA" altLang="zh-CN" dirty="0"/>
              <a:t>6) </a:t>
            </a:r>
            <a:r>
              <a:rPr lang="fr-CA" altLang="zh-CN" dirty="0" err="1"/>
              <a:t>India</a:t>
            </a:r>
            <a:r>
              <a:rPr lang="fr-CA" altLang="zh-CN" dirty="0"/>
              <a:t> vs New </a:t>
            </a:r>
            <a:r>
              <a:rPr lang="fr-CA" altLang="zh-CN" dirty="0" err="1"/>
              <a:t>Zealand</a:t>
            </a:r>
            <a:br>
              <a:rPr lang="fr-CA" altLang="zh-CN" dirty="0"/>
            </a:br>
            <a:r>
              <a:rPr lang="fr-CA" altLang="zh-CN" dirty="0"/>
              <a:t>7) Coronavirus update</a:t>
            </a:r>
            <a:br>
              <a:rPr lang="fr-CA" altLang="zh-CN" dirty="0"/>
            </a:br>
            <a:r>
              <a:rPr lang="fr-CA" altLang="zh-CN" dirty="0"/>
              <a:t>8) Coronavirus </a:t>
            </a:r>
            <a:r>
              <a:rPr lang="fr-CA" altLang="zh-CN" dirty="0" err="1"/>
              <a:t>symptoms</a:t>
            </a:r>
            <a:br>
              <a:rPr lang="fr-CA" altLang="zh-CN" dirty="0"/>
            </a:br>
            <a:r>
              <a:rPr lang="fr-CA" altLang="zh-CN" dirty="0"/>
              <a:t>9) Joe Biden</a:t>
            </a:r>
            <a:br>
              <a:rPr lang="fr-CA" altLang="zh-CN" dirty="0"/>
            </a:br>
            <a:r>
              <a:rPr lang="fr-CA" altLang="zh-CN" dirty="0"/>
              <a:t>10) Google Classroom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3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BD9D9-9425-4D3D-9C76-033BBD20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>
            <a:normAutofit/>
          </a:bodyPr>
          <a:lstStyle/>
          <a:p>
            <a:r>
              <a:rPr lang="en-US" altLang="zh-CN"/>
              <a:t>Stage 1</a:t>
            </a:r>
            <a:endParaRPr lang="zh-CN" alt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D7BB74E6-0C79-42AE-8242-051C78FE5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026572"/>
              </p:ext>
            </p:extLst>
          </p:nvPr>
        </p:nvGraphicFramePr>
        <p:xfrm>
          <a:off x="942975" y="1185037"/>
          <a:ext cx="6596064" cy="443871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356223">
                  <a:extLst>
                    <a:ext uri="{9D8B030D-6E8A-4147-A177-3AD203B41FA5}">
                      <a16:colId xmlns:a16="http://schemas.microsoft.com/office/drawing/2014/main" val="2281460780"/>
                    </a:ext>
                  </a:extLst>
                </a:gridCol>
                <a:gridCol w="3239841">
                  <a:extLst>
                    <a:ext uri="{9D8B030D-6E8A-4147-A177-3AD203B41FA5}">
                      <a16:colId xmlns:a16="http://schemas.microsoft.com/office/drawing/2014/main" val="1205500360"/>
                    </a:ext>
                  </a:extLst>
                </a:gridCol>
              </a:tblGrid>
              <a:tr h="613093">
                <a:tc>
                  <a:txBody>
                    <a:bodyPr/>
                    <a:lstStyle/>
                    <a:p>
                      <a:r>
                        <a:rPr lang="en-US" altLang="zh-CN" sz="1900" b="1" kern="1200" cap="all" spc="6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  <a:endParaRPr lang="zh-CN" altLang="en-US" sz="1900" b="1" kern="1200" cap="all" spc="6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61486" marR="261486" marT="142628" marB="14262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b="1" cap="all" spc="6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zh-CN" altLang="en-US" sz="19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42628" marB="14262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273787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>
                          <a:solidFill>
                            <a:schemeClr val="tx1"/>
                          </a:solidFill>
                        </a:rPr>
                        <a:t>B.C.</a:t>
                      </a:r>
                      <a:endParaRPr lang="zh-CN" alt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500" cap="none" spc="0">
                          <a:solidFill>
                            <a:schemeClr val="tx1"/>
                          </a:solidFill>
                        </a:rPr>
                        <a:t>May 6 – May 18</a:t>
                      </a:r>
                      <a:endParaRPr lang="zh-CN" alt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588763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 dirty="0">
                          <a:solidFill>
                            <a:schemeClr val="tx1"/>
                          </a:solidFill>
                        </a:rPr>
                        <a:t>Manitoba </a:t>
                      </a:r>
                      <a:endParaRPr lang="zh-CN" alt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500" cap="none" spc="0">
                          <a:solidFill>
                            <a:schemeClr val="tx1"/>
                          </a:solidFill>
                        </a:rPr>
                        <a:t>May 4 – May 31</a:t>
                      </a:r>
                      <a:endParaRPr lang="zh-CN" alt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053564"/>
                  </a:ext>
                </a:extLst>
              </a:tr>
              <a:tr h="1064453">
                <a:tc>
                  <a:txBody>
                    <a:bodyPr/>
                    <a:lstStyle/>
                    <a:p>
                      <a:r>
                        <a:rPr lang="en-US" altLang="zh-CN" sz="2500" cap="none" spc="0" dirty="0">
                          <a:solidFill>
                            <a:schemeClr val="tx1"/>
                          </a:solidFill>
                        </a:rPr>
                        <a:t>Newfoundland and Labrador</a:t>
                      </a:r>
                      <a:endParaRPr lang="zh-CN" alt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500" cap="none" spc="0">
                          <a:solidFill>
                            <a:schemeClr val="tx1"/>
                          </a:solidFill>
                        </a:rPr>
                        <a:t>May 11 – June 7</a:t>
                      </a:r>
                      <a:endParaRPr lang="zh-CN" alt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181086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>
                          <a:solidFill>
                            <a:schemeClr val="tx1"/>
                          </a:solidFill>
                        </a:rPr>
                        <a:t>Ontario</a:t>
                      </a:r>
                      <a:endParaRPr lang="zh-CN" alt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500" cap="none" spc="0">
                          <a:solidFill>
                            <a:schemeClr val="tx1"/>
                          </a:solidFill>
                        </a:rPr>
                        <a:t>May 19 – June 11</a:t>
                      </a:r>
                      <a:endParaRPr lang="zh-CN" alt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574237"/>
                  </a:ext>
                </a:extLst>
              </a:tr>
              <a:tr h="690293">
                <a:tc>
                  <a:txBody>
                    <a:bodyPr/>
                    <a:lstStyle/>
                    <a:p>
                      <a:r>
                        <a:rPr lang="en-US" altLang="zh-CN" sz="2500" cap="none" spc="0">
                          <a:solidFill>
                            <a:schemeClr val="tx1"/>
                          </a:solidFill>
                        </a:rPr>
                        <a:t>Saskatchewan</a:t>
                      </a:r>
                      <a:endParaRPr lang="zh-CN" altLang="en-US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500" cap="none" spc="0" dirty="0">
                          <a:solidFill>
                            <a:schemeClr val="tx1"/>
                          </a:solidFill>
                        </a:rPr>
                        <a:t>May 4 – May 19</a:t>
                      </a:r>
                      <a:endParaRPr lang="zh-CN" alt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1486" marR="261486" marT="130742" marB="1426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835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627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Google Classroom Dashboard">
            <a:extLst>
              <a:ext uri="{FF2B5EF4-FFF2-40B4-BE49-F238E27FC236}">
                <a16:creationId xmlns:a16="http://schemas.microsoft.com/office/drawing/2014/main" id="{FA2E72FE-5378-4E3E-82A1-C0EA1267F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30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Uber Eats Dashboard">
            <a:extLst>
              <a:ext uri="{FF2B5EF4-FFF2-40B4-BE49-F238E27FC236}">
                <a16:creationId xmlns:a16="http://schemas.microsoft.com/office/drawing/2014/main" id="{811240B4-1CD4-4BB4-A473-5463ADCCC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68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7E6F32-E429-4CA4-8FD5-2CE28A3A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 cited 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9DDDA-0390-43A7-B113-66DAC5363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-457200">
              <a:lnSpc>
                <a:spcPct val="200000"/>
              </a:lnSpc>
            </a:pPr>
            <a:r>
              <a:rPr lang="fr-CA" altLang="zh-CN" sz="1800" dirty="0">
                <a:effectLst/>
                <a:latin typeface="Times New Roman" panose="02020603050405020304" pitchFamily="18" charset="0"/>
              </a:rPr>
              <a:t>“A Framework for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Reopening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Our Province: Stage 3.” </a:t>
            </a:r>
            <a:r>
              <a:rPr lang="fr-CA" altLang="zh-CN" sz="1800" i="1" dirty="0">
                <a:effectLst/>
                <a:latin typeface="Times New Roman" panose="02020603050405020304" pitchFamily="18" charset="0"/>
              </a:rPr>
              <a:t>Ontario.ca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2021, www.ontario.ca/page/framework-reopening-our-province-stage-3.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Accessed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18 Apr. 2021.</a:t>
            </a:r>
          </a:p>
          <a:p>
            <a:pPr indent="-457200">
              <a:lnSpc>
                <a:spcPct val="200000"/>
              </a:lnSpc>
            </a:pPr>
            <a:r>
              <a:rPr lang="fr-CA" altLang="zh-CN" sz="1800" i="1" dirty="0">
                <a:effectLst/>
                <a:latin typeface="Times New Roman" panose="02020603050405020304" pitchFamily="18" charset="0"/>
              </a:rPr>
              <a:t>ALERT LEVEL YOUR RESPONSIBILITY PUBLIC HEALTH MEASURES ALL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indent="-457200">
              <a:lnSpc>
                <a:spcPct val="200000"/>
              </a:lnSpc>
            </a:pPr>
            <a:r>
              <a:rPr lang="fr-CA" altLang="zh-CN" sz="1800" dirty="0">
                <a:effectLst/>
                <a:latin typeface="Times New Roman" panose="02020603050405020304" pitchFamily="18" charset="0"/>
              </a:rPr>
              <a:t>CBC News. “A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Year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of COVID-19: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Milestones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and Moments in an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Unforgettable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Year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| CBC News.” </a:t>
            </a:r>
            <a:r>
              <a:rPr lang="fr-CA" altLang="zh-CN" sz="1800" i="1" dirty="0">
                <a:effectLst/>
                <a:latin typeface="Times New Roman" panose="02020603050405020304" pitchFamily="18" charset="0"/>
              </a:rPr>
              <a:t>CBC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14 Mar. 2021, www.cbc.ca/news/canada/newfoundland-labrador/milestones-moments-covid19-1.5946036.</a:t>
            </a:r>
          </a:p>
          <a:p>
            <a:pPr indent="-457200">
              <a:lnSpc>
                <a:spcPct val="200000"/>
              </a:lnSpc>
            </a:pPr>
            <a:r>
              <a:rPr lang="fr-CA" altLang="zh-CN" sz="1800" dirty="0">
                <a:effectLst/>
                <a:latin typeface="Times New Roman" panose="02020603050405020304" pitchFamily="18" charset="0"/>
              </a:rPr>
              <a:t>Christiansen,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Milt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et al. “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Manitoba’s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Plan for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Reopening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Businesses - MLT Aikins - Western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Canada’s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Law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Firm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.” </a:t>
            </a:r>
            <a:r>
              <a:rPr lang="fr-CA" altLang="zh-CN" sz="1800" i="1" dirty="0">
                <a:effectLst/>
                <a:latin typeface="Times New Roman" panose="02020603050405020304" pitchFamily="18" charset="0"/>
              </a:rPr>
              <a:t>MLT Aikins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13 Nov. 2020, www.mltaikins.com/covid-19/manitoba-announces-plan-for-reopening-businesses/.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Accessed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18 Apr. 2021.</a:t>
            </a:r>
          </a:p>
          <a:p>
            <a:pPr marL="90488" indent="-457200">
              <a:lnSpc>
                <a:spcPct val="200000"/>
              </a:lnSpc>
            </a:pPr>
            <a:r>
              <a:rPr lang="fr-CA" altLang="zh-CN" sz="1800" dirty="0">
                <a:effectLst/>
                <a:latin typeface="Times New Roman" panose="02020603050405020304" pitchFamily="18" charset="0"/>
              </a:rPr>
              <a:t>“Coronavirus Source Data – WHO Situation Reports.” </a:t>
            </a:r>
            <a:r>
              <a:rPr lang="fr-CA" altLang="zh-CN" sz="1800" i="1" dirty="0">
                <a:effectLst/>
                <a:latin typeface="Times New Roman" panose="02020603050405020304" pitchFamily="18" charset="0"/>
              </a:rPr>
              <a:t>Our World in Data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ourworldindata.org/coronavirus-source-data.</a:t>
            </a:r>
          </a:p>
          <a:p>
            <a:pPr indent="-457200">
              <a:lnSpc>
                <a:spcPct val="200000"/>
              </a:lnSpc>
            </a:pPr>
            <a:r>
              <a:rPr lang="fr-CA" altLang="zh-CN" sz="1800" dirty="0">
                <a:effectLst/>
                <a:latin typeface="Times New Roman" panose="02020603050405020304" pitchFamily="18" charset="0"/>
              </a:rPr>
              <a:t>“COVID-19 Community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Mobility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Report.” </a:t>
            </a:r>
            <a:r>
              <a:rPr lang="fr-CA" altLang="zh-CN" sz="1800" i="1" dirty="0">
                <a:effectLst/>
                <a:latin typeface="Times New Roman" panose="02020603050405020304" pitchFamily="18" charset="0"/>
              </a:rPr>
              <a:t>COVID-19 Community </a:t>
            </a:r>
            <a:r>
              <a:rPr lang="fr-CA" altLang="zh-CN" sz="1800" i="1" dirty="0" err="1">
                <a:effectLst/>
                <a:latin typeface="Times New Roman" panose="02020603050405020304" pitchFamily="18" charset="0"/>
              </a:rPr>
              <a:t>Mobility</a:t>
            </a:r>
            <a:r>
              <a:rPr lang="fr-CA" altLang="zh-CN" sz="1800" i="1" dirty="0">
                <a:effectLst/>
                <a:latin typeface="Times New Roman" panose="02020603050405020304" pitchFamily="18" charset="0"/>
              </a:rPr>
              <a:t> Report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www.google.com/covid19/mobility/.</a:t>
            </a:r>
          </a:p>
          <a:p>
            <a:pPr indent="-457200">
              <a:lnSpc>
                <a:spcPct val="200000"/>
              </a:lnSpc>
            </a:pPr>
            <a:r>
              <a:rPr lang="fr-CA" altLang="zh-CN" sz="1800" dirty="0">
                <a:effectLst/>
                <a:latin typeface="Times New Roman" panose="02020603050405020304" pitchFamily="18" charset="0"/>
              </a:rPr>
              <a:t>Engagement,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Government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Communications and Public. “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BC’s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Restart Plan.” </a:t>
            </a:r>
            <a:r>
              <a:rPr lang="fr-CA" altLang="zh-CN" sz="1800" i="1" dirty="0">
                <a:effectLst/>
                <a:latin typeface="Times New Roman" panose="02020603050405020304" pitchFamily="18" charset="0"/>
              </a:rPr>
              <a:t>Www2.Gov.bc.ca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www2.gov.bc.ca/gov/content/covid-19/info/bc-restart-plan#move-phases.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Accessed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18 Apr. 2021.</a:t>
            </a:r>
          </a:p>
          <a:p>
            <a:pPr indent="-457200">
              <a:lnSpc>
                <a:spcPct val="200000"/>
              </a:lnSpc>
            </a:pPr>
            <a:r>
              <a:rPr lang="fr-CA" altLang="zh-CN" sz="1800" dirty="0">
                <a:effectLst/>
                <a:latin typeface="Times New Roman" panose="02020603050405020304" pitchFamily="18" charset="0"/>
              </a:rPr>
              <a:t>“Google Trends.” </a:t>
            </a:r>
            <a:r>
              <a:rPr lang="fr-CA" altLang="zh-CN" sz="1800" i="1" dirty="0">
                <a:effectLst/>
                <a:latin typeface="Times New Roman" panose="02020603050405020304" pitchFamily="18" charset="0"/>
              </a:rPr>
              <a:t>Google Trends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trends.google.com/trends/?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geo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=CA.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Accessed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18 Apr. 2021.</a:t>
            </a:r>
          </a:p>
          <a:p>
            <a:pPr indent="-457200">
              <a:lnSpc>
                <a:spcPct val="200000"/>
              </a:lnSpc>
            </a:pP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Juric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Sam. “Province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Outlines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‘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Carefully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Constructed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’ 1st Phase of COVID-19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Ease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Back Plan | CBC News.” </a:t>
            </a:r>
            <a:r>
              <a:rPr lang="fr-CA" altLang="zh-CN" sz="1800" i="1" dirty="0">
                <a:effectLst/>
                <a:latin typeface="Times New Roman" panose="02020603050405020304" pitchFamily="18" charset="0"/>
              </a:rPr>
              <a:t>CBC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28 Apr. 2020, www.cbc.ca/news/canada/prince-edward-island/pei-covid-19-updates-april-28-1.5547855.</a:t>
            </a:r>
          </a:p>
          <a:p>
            <a:pPr indent="-457200">
              <a:lnSpc>
                <a:spcPct val="200000"/>
              </a:lnSpc>
            </a:pP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Modjeski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Morgan. “COVID-19 in Saskatchewan: Five-Phase Plan to </a:t>
            </a:r>
            <a:r>
              <a:rPr lang="fr-CA" altLang="zh-CN" sz="1800" dirty="0" err="1">
                <a:effectLst/>
                <a:latin typeface="Times New Roman" panose="02020603050405020304" pitchFamily="18" charset="0"/>
              </a:rPr>
              <a:t>Reopen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 Province Set to Begin May 4 | CBC News.” </a:t>
            </a:r>
            <a:r>
              <a:rPr lang="fr-CA" altLang="zh-CN" sz="1800" i="1" dirty="0">
                <a:effectLst/>
                <a:latin typeface="Times New Roman" panose="02020603050405020304" pitchFamily="18" charset="0"/>
              </a:rPr>
              <a:t>CBC</a:t>
            </a:r>
            <a:r>
              <a:rPr lang="fr-CA" altLang="zh-CN" sz="1800" dirty="0">
                <a:effectLst/>
                <a:latin typeface="Times New Roman" panose="02020603050405020304" pitchFamily="18" charset="0"/>
              </a:rPr>
              <a:t>, 23 Apr. 2020, www.cbc.ca/news/canada/saskatchewan/province-pandemic-reopen-plan-1.5542461.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56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age 1: Parks Dashboard">
            <a:extLst>
              <a:ext uri="{FF2B5EF4-FFF2-40B4-BE49-F238E27FC236}">
                <a16:creationId xmlns:a16="http://schemas.microsoft.com/office/drawing/2014/main" id="{FFF6135F-2133-41A0-B0A8-BDC724DE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DA517-9B6B-4CE3-8965-0D5BC21D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altLang="zh-CN"/>
              <a:t>Stage 1 – Park 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77655-0FD7-4BAC-9A41-D6E7D5F57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The mobility of park in each province were increased 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All the provinces allowed park to reopen, except national park 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The provincial parks in B.C. were still closed 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Low risk in a larger area </a:t>
            </a:r>
            <a:endParaRPr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age 1: Residential Dashboard">
            <a:extLst>
              <a:ext uri="{FF2B5EF4-FFF2-40B4-BE49-F238E27FC236}">
                <a16:creationId xmlns:a16="http://schemas.microsoft.com/office/drawing/2014/main" id="{6FCFCF32-406F-42AF-BE40-51DDF50CB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2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EBEF23-904C-4E9B-B929-84BEED9A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Stage 1 – Residential area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D24ED6-8819-426E-98BE-733D19280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B.C</a:t>
            </a:r>
            <a:endParaRPr lang="zh-CN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4AA7FE-F5B6-435F-BA94-7062035010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No mandatory restriction to stay home learning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en-US" altLang="zh-CN" dirty="0"/>
              <a:t>Reduce in-person class learning </a:t>
            </a:r>
            <a:endParaRPr lang="zh-CN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668D56-D9CD-4626-AFE7-EFD868278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Ontario </a:t>
            </a:r>
            <a:endParaRPr lang="zh-CN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49BF76-FE7C-43DE-88D6-ADDA8928E7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Schools remained close, students were having online learning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61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age 1: Retail and Recreation Dashboard">
            <a:extLst>
              <a:ext uri="{FF2B5EF4-FFF2-40B4-BE49-F238E27FC236}">
                <a16:creationId xmlns:a16="http://schemas.microsoft.com/office/drawing/2014/main" id="{E7381BB1-81A5-4C3C-BE10-11FADCCB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7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1552</TotalTime>
  <Words>1012</Words>
  <Application>Microsoft Office PowerPoint</Application>
  <PresentationFormat>Widescreen</PresentationFormat>
  <Paragraphs>126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Google Sans Display</vt:lpstr>
      <vt:lpstr>Arial</vt:lpstr>
      <vt:lpstr>Calibri</vt:lpstr>
      <vt:lpstr>Calibri Light</vt:lpstr>
      <vt:lpstr>Times New Roman</vt:lpstr>
      <vt:lpstr>Tw Cen MT</vt:lpstr>
      <vt:lpstr>Tw Cen MT Condensed</vt:lpstr>
      <vt:lpstr>Wingdings</vt:lpstr>
      <vt:lpstr>Wingdings 3</vt:lpstr>
      <vt:lpstr>Integral</vt:lpstr>
      <vt:lpstr>Office Theme</vt:lpstr>
      <vt:lpstr>DATATHON</vt:lpstr>
      <vt:lpstr>Content </vt:lpstr>
      <vt:lpstr>Question 1 </vt:lpstr>
      <vt:lpstr>Stage 1</vt:lpstr>
      <vt:lpstr>PowerPoint Presentation</vt:lpstr>
      <vt:lpstr>Stage 1 – Park </vt:lpstr>
      <vt:lpstr>PowerPoint Presentation</vt:lpstr>
      <vt:lpstr>Stage 1 – Residential area</vt:lpstr>
      <vt:lpstr>PowerPoint Presentation</vt:lpstr>
      <vt:lpstr>Stage 1 – Retail and Recreation </vt:lpstr>
      <vt:lpstr>PowerPoint Presentation</vt:lpstr>
      <vt:lpstr>Stage 2</vt:lpstr>
      <vt:lpstr>PowerPoint Presentation</vt:lpstr>
      <vt:lpstr>Stage 2 – residential Area </vt:lpstr>
      <vt:lpstr>PowerPoint Presentation</vt:lpstr>
      <vt:lpstr>STAGE 2 – park</vt:lpstr>
      <vt:lpstr>PowerPoint Presentation</vt:lpstr>
      <vt:lpstr>Stage 2 – retail and recreation </vt:lpstr>
      <vt:lpstr>PowerPoint Presentation</vt:lpstr>
      <vt:lpstr>STAGE 2 – WORKPLACE</vt:lpstr>
      <vt:lpstr>Stage 3</vt:lpstr>
      <vt:lpstr>PowerPoint Presentation</vt:lpstr>
      <vt:lpstr>PowerPoint Presentation</vt:lpstr>
      <vt:lpstr>STAGE 3 - parks </vt:lpstr>
      <vt:lpstr>PowerPoint Presentation</vt:lpstr>
      <vt:lpstr>Stage 3 –  Retail and recreation</vt:lpstr>
      <vt:lpstr>PowerPoint Presentation</vt:lpstr>
      <vt:lpstr>Stage 3 – workplace</vt:lpstr>
      <vt:lpstr>PowerPoint Presentation</vt:lpstr>
      <vt:lpstr>Stage 3 – residential Area</vt:lpstr>
      <vt:lpstr>Question 2</vt:lpstr>
      <vt:lpstr>COUNTRIES </vt:lpstr>
      <vt:lpstr>PowerPoint Presentation</vt:lpstr>
      <vt:lpstr>PowerPoint Presentation</vt:lpstr>
      <vt:lpstr>PowerPoint Presentation</vt:lpstr>
      <vt:lpstr>PowerPoint Presentation</vt:lpstr>
      <vt:lpstr>SUMMARY </vt:lpstr>
      <vt:lpstr>Question 3</vt:lpstr>
      <vt:lpstr>See what was trending in 2020</vt:lpstr>
      <vt:lpstr>PowerPoint Presentation</vt:lpstr>
      <vt:lpstr>PowerPoint Presentation</vt:lpstr>
      <vt:lpstr>Work cited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DATATHON</dc:title>
  <dc:creator>Junkai Wang</dc:creator>
  <cp:lastModifiedBy>Junkai Wang</cp:lastModifiedBy>
  <cp:revision>41</cp:revision>
  <dcterms:created xsi:type="dcterms:W3CDTF">2021-04-17T21:27:11Z</dcterms:created>
  <dcterms:modified xsi:type="dcterms:W3CDTF">2021-04-18T23:19:25Z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